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24384000" cy="13716000"/>
  <p:notesSz cx="6858000" cy="9144000"/>
  <p:embeddedFontLst>
    <p:embeddedFont>
      <p:font typeface="Avenir" panose="02000503020000020003" pitchFamily="2" charset="0"/>
      <p:regular r:id="rId20"/>
      <p:italic r:id="rId21"/>
    </p:embeddedFont>
    <p:embeddedFont>
      <p:font typeface="Helvetica Neue" panose="02000503000000020004" pitchFamily="2" charset="0"/>
      <p:regular r:id="rId22"/>
      <p:bold r:id="rId23"/>
      <p:italic r:id="rId24"/>
      <p:boldItalic r:id="rId25"/>
    </p:embeddedFont>
    <p:embeddedFont>
      <p:font typeface="Helvetica Neue Light" panose="02000403000000020004" pitchFamily="2" charset="0"/>
      <p:regular r:id="rId26"/>
      <p:bold r:id="rId27"/>
      <p:italic r:id="rId28"/>
      <p:boldItalic r:id="rId29"/>
    </p:embeddedFont>
    <p:embeddedFont>
      <p:font typeface="Maven Pro Medium" pitchFamily="2" charset="0"/>
      <p:regular r:id="rId30"/>
      <p:bold r:id="rId31"/>
    </p:embeddedFont>
    <p:embeddedFont>
      <p:font typeface="Montserrat" pitchFamily="2" charset="0"/>
      <p:regular r:id="rId32"/>
      <p:bold r:id="rId33"/>
      <p:italic r:id="rId34"/>
      <p:boldItalic r:id="rId35"/>
    </p:embeddedFont>
    <p:embeddedFont>
      <p:font typeface="Montserrat Light" panose="020F0302020204030204" pitchFamily="34" charset="0"/>
      <p:regular r:id="rId36"/>
      <p:bold r:id="rId37"/>
      <p:italic r:id="rId38"/>
      <p:boldItalic r:id="rId39"/>
    </p:embeddedFont>
    <p:embeddedFont>
      <p:font typeface="Montserrat Medium" panose="020F0502020204030204" pitchFamily="34" charset="0"/>
      <p:regular r:id="rId40"/>
      <p:bold r:id="rId41"/>
      <p:italic r:id="rId42"/>
      <p:boldItalic r:id="rId43"/>
    </p:embeddedFont>
    <p:embeddedFont>
      <p:font typeface="Montserrat SemiBold" panose="020F0502020204030204" pitchFamily="34" charset="0"/>
      <p:regular r:id="rId44"/>
      <p:bold r:id="rId45"/>
      <p:italic r:id="rId46"/>
      <p:boldItalic r:id="rId47"/>
    </p:embeddedFont>
    <p:embeddedFont>
      <p:font typeface="Open Sans" panose="020B0606030504020204" pitchFamily="34" charset="0"/>
      <p:regular r:id="rId48"/>
      <p:bold r:id="rId49"/>
      <p:italic r:id="rId50"/>
      <p:boldItalic r:id="rId51"/>
    </p:embeddedFont>
    <p:embeddedFont>
      <p:font typeface="Poppins" pitchFamily="2" charset="0"/>
      <p:regular r:id="rId52"/>
      <p:bold r:id="rId53"/>
      <p:italic r:id="rId54"/>
      <p:boldItalic r:id="rId55"/>
    </p:embeddedFont>
    <p:embeddedFont>
      <p:font typeface="Roboto" panose="02000000000000000000" pitchFamily="2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000000"/>
          </p15:clr>
        </p15:guide>
        <p15:guide id="2" pos="76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0" roundtripDataSignature="AMtx7mjIoAgrtWwkOoa1LYhTMg6SgNHB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60" d="100"/>
          <a:sy n="60" d="100"/>
        </p:scale>
        <p:origin x="256" y="18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font" Target="fonts/font28.fntdata"/><Relationship Id="rId50" Type="http://schemas.openxmlformats.org/officeDocument/2006/relationships/font" Target="fonts/font31.fntdata"/><Relationship Id="rId55" Type="http://schemas.openxmlformats.org/officeDocument/2006/relationships/font" Target="fonts/font36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0.fntdata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font" Target="fonts/font26.fntdata"/><Relationship Id="rId53" Type="http://schemas.openxmlformats.org/officeDocument/2006/relationships/font" Target="fonts/font34.fntdata"/><Relationship Id="rId58" Type="http://schemas.openxmlformats.org/officeDocument/2006/relationships/font" Target="fonts/font39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notesMaster" Target="notesMasters/notesMaster1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font" Target="fonts/font29.fntdata"/><Relationship Id="rId56" Type="http://schemas.openxmlformats.org/officeDocument/2006/relationships/font" Target="fonts/font37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3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font" Target="fonts/font27.fntdata"/><Relationship Id="rId59" Type="http://schemas.openxmlformats.org/officeDocument/2006/relationships/font" Target="fonts/font40.fntdata"/><Relationship Id="rId20" Type="http://schemas.openxmlformats.org/officeDocument/2006/relationships/font" Target="fonts/font1.fntdata"/><Relationship Id="rId41" Type="http://schemas.openxmlformats.org/officeDocument/2006/relationships/font" Target="fonts/font22.fntdata"/><Relationship Id="rId54" Type="http://schemas.openxmlformats.org/officeDocument/2006/relationships/font" Target="fonts/font35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openxmlformats.org/officeDocument/2006/relationships/font" Target="fonts/font30.fntdata"/><Relationship Id="rId57" Type="http://schemas.openxmlformats.org/officeDocument/2006/relationships/font" Target="fonts/font38.fntdata"/><Relationship Id="rId10" Type="http://schemas.openxmlformats.org/officeDocument/2006/relationships/slide" Target="slides/slide9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52" Type="http://schemas.openxmlformats.org/officeDocument/2006/relationships/font" Target="fonts/font33.fntdata"/><Relationship Id="rId60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юра</a:t>
            </a:r>
            <a:endParaRPr dirty="0"/>
          </a:p>
        </p:txBody>
      </p:sp>
      <p:sp>
        <p:nvSpPr>
          <p:cNvPr id="22" name="Google Shape;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0151046b14_0_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соня</a:t>
            </a:r>
            <a:endParaRPr dirty="0"/>
          </a:p>
        </p:txBody>
      </p:sp>
      <p:sp>
        <p:nvSpPr>
          <p:cNvPr id="176" name="Google Shape;176;g20151046b1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00fbec556e_0_13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соня</a:t>
            </a:r>
            <a:endParaRPr dirty="0"/>
          </a:p>
        </p:txBody>
      </p:sp>
      <p:sp>
        <p:nvSpPr>
          <p:cNvPr id="204" name="Google Shape;204;g200fbec556e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 err="1"/>
              <a:t>яна</a:t>
            </a:r>
            <a:endParaRPr dirty="0"/>
          </a:p>
        </p:txBody>
      </p:sp>
      <p:sp>
        <p:nvSpPr>
          <p:cNvPr id="221" name="Google Shape;2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 err="1"/>
              <a:t>яна</a:t>
            </a:r>
            <a:endParaRPr dirty="0"/>
          </a:p>
        </p:txBody>
      </p:sp>
      <p:sp>
        <p:nvSpPr>
          <p:cNvPr id="232" name="Google Shape;2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 err="1"/>
              <a:t>яна</a:t>
            </a:r>
            <a:endParaRPr dirty="0"/>
          </a:p>
        </p:txBody>
      </p:sp>
      <p:sp>
        <p:nvSpPr>
          <p:cNvPr id="242" name="Google Shape;2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 err="1"/>
              <a:t>яна</a:t>
            </a:r>
            <a:endParaRPr dirty="0"/>
          </a:p>
        </p:txBody>
      </p:sp>
      <p:sp>
        <p:nvSpPr>
          <p:cNvPr id="250" name="Google Shape;25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 err="1"/>
              <a:t>яна</a:t>
            </a:r>
            <a:endParaRPr dirty="0"/>
          </a:p>
        </p:txBody>
      </p:sp>
      <p:sp>
        <p:nvSpPr>
          <p:cNvPr id="271" name="Google Shape;27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юра</a:t>
            </a:r>
            <a:endParaRPr dirty="0"/>
          </a:p>
        </p:txBody>
      </p:sp>
      <p:sp>
        <p:nvSpPr>
          <p:cNvPr id="278" name="Google Shape;27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" name="Google Shape;36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юра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00fbec556e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юра</a:t>
            </a:r>
            <a:endParaRPr dirty="0"/>
          </a:p>
        </p:txBody>
      </p:sp>
      <p:sp>
        <p:nvSpPr>
          <p:cNvPr id="66" name="Google Shape;66;g200fbec55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0fbec556e_0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юра</a:t>
            </a:r>
            <a:endParaRPr dirty="0"/>
          </a:p>
        </p:txBody>
      </p:sp>
      <p:sp>
        <p:nvSpPr>
          <p:cNvPr id="77" name="Google Shape;77;g200fbec556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00fbec556e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200fbec556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00fbec556e_0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юра</a:t>
            </a:r>
            <a:endParaRPr dirty="0"/>
          </a:p>
        </p:txBody>
      </p:sp>
      <p:sp>
        <p:nvSpPr>
          <p:cNvPr id="93" name="Google Shape;93;g200fbec556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00fbec556e_0_4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соня</a:t>
            </a:r>
            <a:endParaRPr dirty="0"/>
          </a:p>
        </p:txBody>
      </p:sp>
      <p:sp>
        <p:nvSpPr>
          <p:cNvPr id="111" name="Google Shape;111;g200fbec556e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00fbec556e_0_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соня</a:t>
            </a:r>
            <a:endParaRPr dirty="0"/>
          </a:p>
        </p:txBody>
      </p:sp>
      <p:sp>
        <p:nvSpPr>
          <p:cNvPr id="139" name="Google Shape;139;g200fbec556e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00fbec556e_0_8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соня</a:t>
            </a:r>
            <a:endParaRPr dirty="0"/>
          </a:p>
        </p:txBody>
      </p:sp>
      <p:sp>
        <p:nvSpPr>
          <p:cNvPr id="155" name="Google Shape;155;g200fbec556e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>
            <a:spLocks noGrp="1"/>
          </p:cNvSpPr>
          <p:nvPr>
            <p:ph type="pic" idx="2"/>
          </p:nvPr>
        </p:nvSpPr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ith blank">
  <p:cSld name="with 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>
            <a:spLocks noGrp="1"/>
          </p:cNvSpPr>
          <p:nvPr>
            <p:ph type="pic" idx="2"/>
          </p:nvPr>
        </p:nvSpPr>
        <p:spPr>
          <a:xfrm>
            <a:off x="3695692" y="3709981"/>
            <a:ext cx="2608263" cy="2608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" name="Google Shape;13;p15"/>
          <p:cNvSpPr>
            <a:spLocks noGrp="1"/>
          </p:cNvSpPr>
          <p:nvPr>
            <p:ph type="pic" idx="3"/>
          </p:nvPr>
        </p:nvSpPr>
        <p:spPr>
          <a:xfrm>
            <a:off x="7284138" y="3709980"/>
            <a:ext cx="2608263" cy="2608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4" name="Google Shape;14;p15"/>
          <p:cNvSpPr>
            <a:spLocks noGrp="1"/>
          </p:cNvSpPr>
          <p:nvPr>
            <p:ph type="pic" idx="4"/>
          </p:nvPr>
        </p:nvSpPr>
        <p:spPr>
          <a:xfrm>
            <a:off x="11011011" y="3860448"/>
            <a:ext cx="2608263" cy="2608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5" name="Google Shape;15;p15"/>
          <p:cNvSpPr>
            <a:spLocks noGrp="1"/>
          </p:cNvSpPr>
          <p:nvPr>
            <p:ph type="pic" idx="5"/>
          </p:nvPr>
        </p:nvSpPr>
        <p:spPr>
          <a:xfrm>
            <a:off x="14737884" y="4249737"/>
            <a:ext cx="2608263" cy="2608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with blank">
  <p:cSld name="2_with 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6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ользовательский макет">
  <p:cSld name="Пользовательский макет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marR="0" lvl="0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hm3AV0Anxq1YZBHpiChkaBsmwAghWx1X/view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-2971" t="-10812" r="2971" b="26459"/>
          <a:stretch/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25;p1"/>
          <p:cNvGrpSpPr/>
          <p:nvPr/>
        </p:nvGrpSpPr>
        <p:grpSpPr>
          <a:xfrm>
            <a:off x="-28695869" y="-27995281"/>
            <a:ext cx="72491600" cy="69900800"/>
            <a:chOff x="-28829000" y="-28092400"/>
            <a:chExt cx="72491600" cy="69900800"/>
          </a:xfrm>
        </p:grpSpPr>
        <p:sp>
          <p:nvSpPr>
            <p:cNvPr id="26" name="Google Shape;26;p1"/>
            <p:cNvSpPr/>
            <p:nvPr/>
          </p:nvSpPr>
          <p:spPr>
            <a:xfrm>
              <a:off x="-17159112" y="-9651998"/>
              <a:ext cx="58702224" cy="33019999"/>
            </a:xfrm>
            <a:custGeom>
              <a:avLst/>
              <a:gdLst/>
              <a:ahLst/>
              <a:cxnLst/>
              <a:rect l="l" t="t" r="r" b="b"/>
              <a:pathLst>
                <a:path w="58702224" h="33019999" extrusionOk="0">
                  <a:moveTo>
                    <a:pt x="24703463" y="13009227"/>
                  </a:moveTo>
                  <a:cubicBezTo>
                    <a:pt x="24380828" y="12996406"/>
                    <a:pt x="24069788" y="13047024"/>
                    <a:pt x="23802991" y="13173915"/>
                  </a:cubicBezTo>
                  <a:cubicBezTo>
                    <a:pt x="22735803" y="13681480"/>
                    <a:pt x="20819725" y="16409005"/>
                    <a:pt x="20635690" y="17536215"/>
                  </a:cubicBezTo>
                  <a:cubicBezTo>
                    <a:pt x="20451655" y="18663425"/>
                    <a:pt x="21510621" y="19724025"/>
                    <a:pt x="22698779" y="19937181"/>
                  </a:cubicBezTo>
                  <a:cubicBezTo>
                    <a:pt x="23886936" y="20150338"/>
                    <a:pt x="26717449" y="19932432"/>
                    <a:pt x="27440789" y="19024705"/>
                  </a:cubicBezTo>
                  <a:cubicBezTo>
                    <a:pt x="28164129" y="18116979"/>
                    <a:pt x="27432395" y="15602481"/>
                    <a:pt x="27038821" y="14490824"/>
                  </a:cubicBezTo>
                  <a:cubicBezTo>
                    <a:pt x="26743640" y="13657081"/>
                    <a:pt x="25671370" y="13047686"/>
                    <a:pt x="24703463" y="13009227"/>
                  </a:cubicBezTo>
                  <a:close/>
                  <a:moveTo>
                    <a:pt x="0" y="0"/>
                  </a:moveTo>
                  <a:lnTo>
                    <a:pt x="58702224" y="0"/>
                  </a:lnTo>
                  <a:lnTo>
                    <a:pt x="58702224" y="33019999"/>
                  </a:lnTo>
                  <a:lnTo>
                    <a:pt x="0" y="330199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-28829000" y="-28092400"/>
              <a:ext cx="72491600" cy="69900800"/>
            </a:xfrm>
            <a:prstGeom prst="ellipse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8" name="Google Shape;28;p1"/>
          <p:cNvSpPr/>
          <p:nvPr/>
        </p:nvSpPr>
        <p:spPr>
          <a:xfrm>
            <a:off x="13544572" y="4057523"/>
            <a:ext cx="25361673" cy="5600954"/>
          </a:xfrm>
          <a:prstGeom prst="roundRect">
            <a:avLst>
              <a:gd name="adj" fmla="val 16667"/>
            </a:avLst>
          </a:prstGeom>
          <a:solidFill>
            <a:srgbClr val="23242F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" name="Google Shape;29;p1"/>
          <p:cNvSpPr txBox="1"/>
          <p:nvPr/>
        </p:nvSpPr>
        <p:spPr>
          <a:xfrm>
            <a:off x="15002563" y="4807058"/>
            <a:ext cx="8211369" cy="2318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Medium"/>
              <a:buNone/>
            </a:pPr>
            <a:r>
              <a:rPr lang="ru-RU" sz="4800" b="0" i="0" u="none" strike="noStrike" cap="non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АВТОМАТИЧЕСКИЙ ШКАФ ДЛЯ ГЛАЖЕНИЯ ОДЕЖДЫ</a:t>
            </a:r>
            <a:endParaRPr lang="ru-RU" sz="4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"/>
          <p:cNvSpPr txBox="1"/>
          <p:nvPr/>
        </p:nvSpPr>
        <p:spPr>
          <a:xfrm>
            <a:off x="16865779" y="7362215"/>
            <a:ext cx="4484936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000"/>
              <a:buFont typeface="Montserrat Light"/>
              <a:buNone/>
            </a:pPr>
            <a:r>
              <a:rPr lang="ru-RU" sz="20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Устройство, позволяющее автоматизировать процесс глажения одежды</a:t>
            </a:r>
            <a:endParaRPr sz="2000" b="0" i="0" u="none" strike="noStrike" cap="none" dirty="0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31" name="Google Shape;31;p1"/>
          <p:cNvGrpSpPr/>
          <p:nvPr/>
        </p:nvGrpSpPr>
        <p:grpSpPr>
          <a:xfrm>
            <a:off x="18676702" y="8683425"/>
            <a:ext cx="1110766" cy="449759"/>
            <a:chOff x="0" y="0"/>
            <a:chExt cx="863200" cy="449759"/>
          </a:xfrm>
        </p:grpSpPr>
        <p:sp>
          <p:nvSpPr>
            <p:cNvPr id="32" name="Google Shape;32;p1"/>
            <p:cNvSpPr/>
            <p:nvPr/>
          </p:nvSpPr>
          <p:spPr>
            <a:xfrm>
              <a:off x="0" y="0"/>
              <a:ext cx="850404" cy="449759"/>
            </a:xfrm>
            <a:prstGeom prst="roundRect">
              <a:avLst>
                <a:gd name="adj" fmla="val 18045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" name="Google Shape;33;p1"/>
            <p:cNvSpPr txBox="1"/>
            <p:nvPr/>
          </p:nvSpPr>
          <p:spPr>
            <a:xfrm>
              <a:off x="12700" y="35084"/>
              <a:ext cx="850500" cy="37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1333F"/>
                </a:buClr>
                <a:buSzPts val="1800"/>
                <a:buFont typeface="Open Sans"/>
                <a:buNone/>
              </a:pPr>
              <a:r>
                <a:rPr lang="ru-RU" sz="1800" b="1" i="0" u="none" strike="noStrike" cap="none" dirty="0">
                  <a:solidFill>
                    <a:srgbClr val="31333F"/>
                  </a:solidFill>
                  <a:latin typeface="Open Sans"/>
                  <a:ea typeface="Open Sans"/>
                  <a:cs typeface="Open Sans"/>
                  <a:sym typeface="Open Sans"/>
                </a:rPr>
                <a:t>2023 г.</a:t>
              </a:r>
              <a:endParaRPr sz="1800" b="1" i="0" u="none" strike="noStrike" cap="none" dirty="0">
                <a:solidFill>
                  <a:srgbClr val="31333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F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g20151046b14_0_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588610" y="3136525"/>
            <a:ext cx="4200600" cy="4695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g20151046b14_0_3"/>
          <p:cNvCxnSpPr/>
          <p:nvPr/>
        </p:nvCxnSpPr>
        <p:spPr>
          <a:xfrm rot="10800000">
            <a:off x="16369527" y="3132324"/>
            <a:ext cx="381000" cy="4383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180" name="Google Shape;180;g20151046b14_0_3"/>
          <p:cNvCxnSpPr/>
          <p:nvPr/>
        </p:nvCxnSpPr>
        <p:spPr>
          <a:xfrm rot="10800000">
            <a:off x="13835127" y="3132200"/>
            <a:ext cx="2534400" cy="87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81" name="Google Shape;181;g20151046b14_0_3"/>
          <p:cNvSpPr txBox="1"/>
          <p:nvPr/>
        </p:nvSpPr>
        <p:spPr>
          <a:xfrm>
            <a:off x="13835083" y="2299289"/>
            <a:ext cx="2276400" cy="8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Light"/>
              <a:buNone/>
            </a:pPr>
            <a:r>
              <a:rPr lang="ru-RU" sz="28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Ладонь 63%</a:t>
            </a:r>
            <a:endParaRPr/>
          </a:p>
        </p:txBody>
      </p:sp>
      <p:sp>
        <p:nvSpPr>
          <p:cNvPr id="182" name="Google Shape;182;g20151046b14_0_3"/>
          <p:cNvSpPr txBox="1"/>
          <p:nvPr/>
        </p:nvSpPr>
        <p:spPr>
          <a:xfrm>
            <a:off x="18890601" y="2152458"/>
            <a:ext cx="21051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 lnSpcReduction="1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Light"/>
              <a:buNone/>
            </a:pPr>
            <a:r>
              <a:rPr lang="ru-RU" sz="28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Ступня 13%</a:t>
            </a:r>
            <a:endParaRPr/>
          </a:p>
        </p:txBody>
      </p:sp>
      <p:cxnSp>
        <p:nvCxnSpPr>
          <p:cNvPr id="183" name="Google Shape;183;g20151046b14_0_3"/>
          <p:cNvCxnSpPr/>
          <p:nvPr/>
        </p:nvCxnSpPr>
        <p:spPr>
          <a:xfrm rot="10800000" flipH="1">
            <a:off x="18509601" y="2971524"/>
            <a:ext cx="381000" cy="5991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184" name="Google Shape;184;g20151046b14_0_3"/>
          <p:cNvCxnSpPr/>
          <p:nvPr/>
        </p:nvCxnSpPr>
        <p:spPr>
          <a:xfrm>
            <a:off x="18890601" y="2952557"/>
            <a:ext cx="21051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85" name="Google Shape;185;g20151046b14_0_3"/>
          <p:cNvSpPr txBox="1"/>
          <p:nvPr/>
        </p:nvSpPr>
        <p:spPr>
          <a:xfrm>
            <a:off x="20168539" y="3371698"/>
            <a:ext cx="18129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 lnSpcReduction="1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Light"/>
              <a:buNone/>
            </a:pPr>
            <a:r>
              <a:rPr lang="ru-RU" sz="28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Лицо 10%</a:t>
            </a:r>
            <a:endParaRPr/>
          </a:p>
        </p:txBody>
      </p:sp>
      <p:cxnSp>
        <p:nvCxnSpPr>
          <p:cNvPr id="186" name="Google Shape;186;g20151046b14_0_3"/>
          <p:cNvCxnSpPr/>
          <p:nvPr/>
        </p:nvCxnSpPr>
        <p:spPr>
          <a:xfrm rot="10800000" flipH="1">
            <a:off x="19630375" y="4135512"/>
            <a:ext cx="543000" cy="381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187" name="Google Shape;187;g20151046b14_0_3"/>
          <p:cNvCxnSpPr/>
          <p:nvPr/>
        </p:nvCxnSpPr>
        <p:spPr>
          <a:xfrm rot="10800000" flipH="1">
            <a:off x="20173301" y="4129212"/>
            <a:ext cx="1803300" cy="63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88" name="Google Shape;188;g20151046b14_0_3"/>
          <p:cNvSpPr txBox="1"/>
          <p:nvPr/>
        </p:nvSpPr>
        <p:spPr>
          <a:xfrm>
            <a:off x="20367214" y="4907376"/>
            <a:ext cx="1668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Light"/>
              <a:buNone/>
            </a:pPr>
            <a:r>
              <a:rPr lang="ru-RU" sz="28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Рука 8%</a:t>
            </a:r>
            <a:endParaRPr/>
          </a:p>
        </p:txBody>
      </p:sp>
      <p:cxnSp>
        <p:nvCxnSpPr>
          <p:cNvPr id="189" name="Google Shape;189;g20151046b14_0_3"/>
          <p:cNvCxnSpPr/>
          <p:nvPr/>
        </p:nvCxnSpPr>
        <p:spPr>
          <a:xfrm>
            <a:off x="19824288" y="5681471"/>
            <a:ext cx="543000" cy="963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190" name="Google Shape;190;g20151046b14_0_3"/>
          <p:cNvCxnSpPr/>
          <p:nvPr/>
        </p:nvCxnSpPr>
        <p:spPr>
          <a:xfrm>
            <a:off x="20367214" y="5777629"/>
            <a:ext cx="16686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91" name="Google Shape;191;g20151046b14_0_3"/>
          <p:cNvSpPr txBox="1"/>
          <p:nvPr/>
        </p:nvSpPr>
        <p:spPr>
          <a:xfrm>
            <a:off x="19802868" y="5957498"/>
            <a:ext cx="1668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Light"/>
              <a:buNone/>
            </a:pPr>
            <a:r>
              <a:rPr lang="ru-RU" sz="28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Нога 5%</a:t>
            </a:r>
            <a:endParaRPr/>
          </a:p>
        </p:txBody>
      </p:sp>
      <p:cxnSp>
        <p:nvCxnSpPr>
          <p:cNvPr id="192" name="Google Shape;192;g20151046b14_0_3"/>
          <p:cNvCxnSpPr/>
          <p:nvPr/>
        </p:nvCxnSpPr>
        <p:spPr>
          <a:xfrm>
            <a:off x="19531405" y="6535941"/>
            <a:ext cx="271500" cy="1989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193" name="Google Shape;193;g20151046b14_0_3"/>
          <p:cNvCxnSpPr/>
          <p:nvPr/>
        </p:nvCxnSpPr>
        <p:spPr>
          <a:xfrm>
            <a:off x="19802868" y="6734738"/>
            <a:ext cx="16686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194" name="Google Shape;194;g20151046b14_0_3"/>
          <p:cNvCxnSpPr/>
          <p:nvPr/>
        </p:nvCxnSpPr>
        <p:spPr>
          <a:xfrm>
            <a:off x="19234442" y="6853746"/>
            <a:ext cx="193500" cy="6384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195" name="Google Shape;195;g20151046b14_0_3"/>
          <p:cNvCxnSpPr/>
          <p:nvPr/>
        </p:nvCxnSpPr>
        <p:spPr>
          <a:xfrm>
            <a:off x="19428041" y="7490084"/>
            <a:ext cx="1925700" cy="21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96" name="Google Shape;196;g20151046b14_0_3"/>
          <p:cNvSpPr txBox="1"/>
          <p:nvPr/>
        </p:nvSpPr>
        <p:spPr>
          <a:xfrm>
            <a:off x="19400575" y="6943855"/>
            <a:ext cx="18924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 fontScale="925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Light"/>
              <a:buNone/>
            </a:pPr>
            <a:r>
              <a:rPr lang="ru-RU" sz="28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Живот 1%</a:t>
            </a:r>
            <a:endParaRPr/>
          </a:p>
        </p:txBody>
      </p:sp>
      <p:sp>
        <p:nvSpPr>
          <p:cNvPr id="197" name="Google Shape;197;g20151046b14_0_3"/>
          <p:cNvSpPr txBox="1"/>
          <p:nvPr/>
        </p:nvSpPr>
        <p:spPr>
          <a:xfrm>
            <a:off x="1492196" y="2228658"/>
            <a:ext cx="8447100" cy="25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lang="ru-RU" sz="8000" b="0" i="0" u="none" strike="noStrike" cap="none" dirty="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ПРОГНОЗЫ И СТАТИСТИКА</a:t>
            </a:r>
            <a:endParaRPr sz="8000" b="0" i="0" u="none" strike="noStrike" cap="none" dirty="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98" name="Google Shape;198;g20151046b14_0_3"/>
          <p:cNvSpPr txBox="1"/>
          <p:nvPr/>
        </p:nvSpPr>
        <p:spPr>
          <a:xfrm>
            <a:off x="12496801" y="8153996"/>
            <a:ext cx="10659600" cy="3879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Montserrat Light"/>
              <a:buNone/>
            </a:pPr>
            <a:r>
              <a:rPr lang="ru-RU" sz="2600" b="0" i="0" u="none" strike="noStrike" cap="none" dirty="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48 процентов работающих людей сообщают, что чувствуют себя умственно и физически истощенными в конце рабочего дня.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Montserrat Light"/>
              <a:buNone/>
            </a:pPr>
            <a:r>
              <a:rPr lang="ru-RU" sz="2600" b="0" i="0" u="none" strike="noStrike" cap="none" dirty="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42 ребенка и 8 взрослых получили ожог от утюга в течение 4-летнего периода исследования. Большинство ожогов были небольшими (&lt; 1% TBSA), но, несмотря на это, 30 пациентов (60%) были госпитализированы, а 13 (26%) потребовалась по крайней мере одна хирургическая процедура.</a:t>
            </a:r>
            <a:endParaRPr sz="2600" b="0" i="0" u="none" strike="noStrike" cap="none" dirty="0">
              <a:solidFill>
                <a:schemeClr val="accent5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99" name="Google Shape;199;g20151046b14_0_3"/>
          <p:cNvSpPr txBox="1"/>
          <p:nvPr/>
        </p:nvSpPr>
        <p:spPr>
          <a:xfrm>
            <a:off x="16454396" y="5026917"/>
            <a:ext cx="2469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 Light"/>
              <a:buNone/>
            </a:pPr>
            <a:r>
              <a:rPr lang="ru-RU" sz="26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Места ожогов</a:t>
            </a:r>
            <a:endParaRPr/>
          </a:p>
        </p:txBody>
      </p:sp>
      <p:pic>
        <p:nvPicPr>
          <p:cNvPr id="200" name="Google Shape;200;g20151046b14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5581" y="5407925"/>
            <a:ext cx="10274945" cy="6353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20151046b14_0_3"/>
          <p:cNvSpPr txBox="1"/>
          <p:nvPr/>
        </p:nvSpPr>
        <p:spPr>
          <a:xfrm>
            <a:off x="1655800" y="11699800"/>
            <a:ext cx="9069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Статистика ожогов согласно исследованию</a:t>
            </a:r>
            <a:endParaRPr sz="1900"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00fbec556e_0_133"/>
          <p:cNvSpPr/>
          <p:nvPr/>
        </p:nvSpPr>
        <p:spPr>
          <a:xfrm>
            <a:off x="1930270" y="2408648"/>
            <a:ext cx="5677264" cy="8898695"/>
          </a:xfrm>
          <a:custGeom>
            <a:avLst/>
            <a:gdLst/>
            <a:ahLst/>
            <a:cxnLst/>
            <a:rect l="l" t="t" r="r" b="b"/>
            <a:pathLst>
              <a:path w="21494" h="21550" extrusionOk="0">
                <a:moveTo>
                  <a:pt x="6688" y="0"/>
                </a:moveTo>
                <a:cubicBezTo>
                  <a:pt x="6599" y="0"/>
                  <a:pt x="6510" y="21"/>
                  <a:pt x="6442" y="65"/>
                </a:cubicBezTo>
                <a:cubicBezTo>
                  <a:pt x="6306" y="152"/>
                  <a:pt x="6306" y="293"/>
                  <a:pt x="6442" y="380"/>
                </a:cubicBezTo>
                <a:cubicBezTo>
                  <a:pt x="6578" y="466"/>
                  <a:pt x="6799" y="466"/>
                  <a:pt x="6934" y="380"/>
                </a:cubicBezTo>
                <a:cubicBezTo>
                  <a:pt x="7070" y="293"/>
                  <a:pt x="7070" y="152"/>
                  <a:pt x="6934" y="65"/>
                </a:cubicBezTo>
                <a:cubicBezTo>
                  <a:pt x="6867" y="21"/>
                  <a:pt x="6777" y="0"/>
                  <a:pt x="6688" y="0"/>
                </a:cubicBezTo>
                <a:close/>
                <a:moveTo>
                  <a:pt x="8723" y="0"/>
                </a:moveTo>
                <a:cubicBezTo>
                  <a:pt x="8634" y="0"/>
                  <a:pt x="8545" y="21"/>
                  <a:pt x="8477" y="65"/>
                </a:cubicBezTo>
                <a:cubicBezTo>
                  <a:pt x="8341" y="152"/>
                  <a:pt x="8341" y="293"/>
                  <a:pt x="8477" y="380"/>
                </a:cubicBezTo>
                <a:cubicBezTo>
                  <a:pt x="8613" y="466"/>
                  <a:pt x="8833" y="466"/>
                  <a:pt x="8969" y="380"/>
                </a:cubicBezTo>
                <a:cubicBezTo>
                  <a:pt x="9105" y="293"/>
                  <a:pt x="9105" y="152"/>
                  <a:pt x="8969" y="65"/>
                </a:cubicBezTo>
                <a:cubicBezTo>
                  <a:pt x="8901" y="21"/>
                  <a:pt x="8812" y="0"/>
                  <a:pt x="8723" y="0"/>
                </a:cubicBezTo>
                <a:close/>
                <a:moveTo>
                  <a:pt x="10758" y="0"/>
                </a:moveTo>
                <a:cubicBezTo>
                  <a:pt x="10669" y="0"/>
                  <a:pt x="10579" y="21"/>
                  <a:pt x="10512" y="65"/>
                </a:cubicBezTo>
                <a:cubicBezTo>
                  <a:pt x="10376" y="152"/>
                  <a:pt x="10376" y="293"/>
                  <a:pt x="10512" y="380"/>
                </a:cubicBezTo>
                <a:cubicBezTo>
                  <a:pt x="10647" y="466"/>
                  <a:pt x="10868" y="466"/>
                  <a:pt x="11004" y="380"/>
                </a:cubicBezTo>
                <a:cubicBezTo>
                  <a:pt x="11139" y="293"/>
                  <a:pt x="11139" y="152"/>
                  <a:pt x="11004" y="65"/>
                </a:cubicBezTo>
                <a:cubicBezTo>
                  <a:pt x="10936" y="21"/>
                  <a:pt x="10847" y="0"/>
                  <a:pt x="10758" y="0"/>
                </a:cubicBezTo>
                <a:close/>
                <a:moveTo>
                  <a:pt x="12792" y="0"/>
                </a:moveTo>
                <a:cubicBezTo>
                  <a:pt x="12703" y="0"/>
                  <a:pt x="12614" y="21"/>
                  <a:pt x="12546" y="65"/>
                </a:cubicBezTo>
                <a:cubicBezTo>
                  <a:pt x="12410" y="152"/>
                  <a:pt x="12410" y="293"/>
                  <a:pt x="12546" y="380"/>
                </a:cubicBezTo>
                <a:cubicBezTo>
                  <a:pt x="12682" y="466"/>
                  <a:pt x="12903" y="466"/>
                  <a:pt x="13038" y="380"/>
                </a:cubicBezTo>
                <a:cubicBezTo>
                  <a:pt x="13174" y="293"/>
                  <a:pt x="13174" y="152"/>
                  <a:pt x="13038" y="65"/>
                </a:cubicBezTo>
                <a:cubicBezTo>
                  <a:pt x="12970" y="21"/>
                  <a:pt x="12881" y="0"/>
                  <a:pt x="12792" y="0"/>
                </a:cubicBezTo>
                <a:close/>
                <a:moveTo>
                  <a:pt x="14827" y="0"/>
                </a:moveTo>
                <a:cubicBezTo>
                  <a:pt x="14738" y="0"/>
                  <a:pt x="14649" y="21"/>
                  <a:pt x="14581" y="65"/>
                </a:cubicBezTo>
                <a:cubicBezTo>
                  <a:pt x="14445" y="152"/>
                  <a:pt x="14445" y="293"/>
                  <a:pt x="14581" y="380"/>
                </a:cubicBezTo>
                <a:cubicBezTo>
                  <a:pt x="14717" y="466"/>
                  <a:pt x="14937" y="466"/>
                  <a:pt x="15073" y="380"/>
                </a:cubicBezTo>
                <a:cubicBezTo>
                  <a:pt x="15209" y="293"/>
                  <a:pt x="15209" y="152"/>
                  <a:pt x="15073" y="65"/>
                </a:cubicBezTo>
                <a:cubicBezTo>
                  <a:pt x="15005" y="21"/>
                  <a:pt x="14916" y="0"/>
                  <a:pt x="14827" y="0"/>
                </a:cubicBezTo>
                <a:close/>
                <a:moveTo>
                  <a:pt x="6688" y="1091"/>
                </a:moveTo>
                <a:cubicBezTo>
                  <a:pt x="6549" y="1091"/>
                  <a:pt x="6410" y="1125"/>
                  <a:pt x="6303" y="1193"/>
                </a:cubicBezTo>
                <a:cubicBezTo>
                  <a:pt x="6091" y="1329"/>
                  <a:pt x="6091" y="1550"/>
                  <a:pt x="6303" y="1686"/>
                </a:cubicBezTo>
                <a:cubicBezTo>
                  <a:pt x="6516" y="1821"/>
                  <a:pt x="6861" y="1821"/>
                  <a:pt x="7073" y="1686"/>
                </a:cubicBezTo>
                <a:cubicBezTo>
                  <a:pt x="7286" y="1550"/>
                  <a:pt x="7286" y="1329"/>
                  <a:pt x="7073" y="1193"/>
                </a:cubicBezTo>
                <a:cubicBezTo>
                  <a:pt x="6967" y="1125"/>
                  <a:pt x="6828" y="1091"/>
                  <a:pt x="6688" y="1091"/>
                </a:cubicBezTo>
                <a:close/>
                <a:moveTo>
                  <a:pt x="8723" y="1091"/>
                </a:moveTo>
                <a:cubicBezTo>
                  <a:pt x="8688" y="1091"/>
                  <a:pt x="8654" y="1093"/>
                  <a:pt x="8619" y="1097"/>
                </a:cubicBezTo>
                <a:cubicBezTo>
                  <a:pt x="8516" y="1110"/>
                  <a:pt x="8418" y="1142"/>
                  <a:pt x="8338" y="1193"/>
                </a:cubicBezTo>
                <a:cubicBezTo>
                  <a:pt x="8126" y="1329"/>
                  <a:pt x="8126" y="1550"/>
                  <a:pt x="8338" y="1686"/>
                </a:cubicBezTo>
                <a:cubicBezTo>
                  <a:pt x="8444" y="1754"/>
                  <a:pt x="8584" y="1787"/>
                  <a:pt x="8723" y="1787"/>
                </a:cubicBezTo>
                <a:cubicBezTo>
                  <a:pt x="8862" y="1787"/>
                  <a:pt x="9002" y="1754"/>
                  <a:pt x="9108" y="1686"/>
                </a:cubicBezTo>
                <a:cubicBezTo>
                  <a:pt x="9320" y="1550"/>
                  <a:pt x="9320" y="1329"/>
                  <a:pt x="9108" y="1193"/>
                </a:cubicBezTo>
                <a:cubicBezTo>
                  <a:pt x="9002" y="1125"/>
                  <a:pt x="8862" y="1091"/>
                  <a:pt x="8723" y="1091"/>
                </a:cubicBezTo>
                <a:close/>
                <a:moveTo>
                  <a:pt x="10758" y="1091"/>
                </a:moveTo>
                <a:cubicBezTo>
                  <a:pt x="10723" y="1091"/>
                  <a:pt x="10688" y="1093"/>
                  <a:pt x="10654" y="1097"/>
                </a:cubicBezTo>
                <a:cubicBezTo>
                  <a:pt x="10551" y="1110"/>
                  <a:pt x="10452" y="1142"/>
                  <a:pt x="10373" y="1193"/>
                </a:cubicBezTo>
                <a:cubicBezTo>
                  <a:pt x="10160" y="1329"/>
                  <a:pt x="10160" y="1550"/>
                  <a:pt x="10373" y="1686"/>
                </a:cubicBezTo>
                <a:cubicBezTo>
                  <a:pt x="10479" y="1754"/>
                  <a:pt x="10618" y="1787"/>
                  <a:pt x="10758" y="1787"/>
                </a:cubicBezTo>
                <a:cubicBezTo>
                  <a:pt x="10897" y="1787"/>
                  <a:pt x="11036" y="1754"/>
                  <a:pt x="11143" y="1686"/>
                </a:cubicBezTo>
                <a:cubicBezTo>
                  <a:pt x="11355" y="1550"/>
                  <a:pt x="11355" y="1329"/>
                  <a:pt x="11143" y="1193"/>
                </a:cubicBezTo>
                <a:cubicBezTo>
                  <a:pt x="11036" y="1125"/>
                  <a:pt x="10897" y="1091"/>
                  <a:pt x="10758" y="1091"/>
                </a:cubicBezTo>
                <a:close/>
                <a:moveTo>
                  <a:pt x="12792" y="1091"/>
                </a:moveTo>
                <a:cubicBezTo>
                  <a:pt x="12757" y="1091"/>
                  <a:pt x="12723" y="1093"/>
                  <a:pt x="12689" y="1097"/>
                </a:cubicBezTo>
                <a:cubicBezTo>
                  <a:pt x="12586" y="1110"/>
                  <a:pt x="12487" y="1142"/>
                  <a:pt x="12407" y="1193"/>
                </a:cubicBezTo>
                <a:cubicBezTo>
                  <a:pt x="12195" y="1329"/>
                  <a:pt x="12195" y="1550"/>
                  <a:pt x="12407" y="1686"/>
                </a:cubicBezTo>
                <a:cubicBezTo>
                  <a:pt x="12513" y="1754"/>
                  <a:pt x="12653" y="1787"/>
                  <a:pt x="12792" y="1787"/>
                </a:cubicBezTo>
                <a:cubicBezTo>
                  <a:pt x="12931" y="1787"/>
                  <a:pt x="13071" y="1754"/>
                  <a:pt x="13177" y="1686"/>
                </a:cubicBezTo>
                <a:cubicBezTo>
                  <a:pt x="13390" y="1550"/>
                  <a:pt x="13390" y="1329"/>
                  <a:pt x="13177" y="1193"/>
                </a:cubicBezTo>
                <a:cubicBezTo>
                  <a:pt x="13071" y="1125"/>
                  <a:pt x="12931" y="1091"/>
                  <a:pt x="12792" y="1091"/>
                </a:cubicBezTo>
                <a:close/>
                <a:moveTo>
                  <a:pt x="14827" y="1091"/>
                </a:moveTo>
                <a:cubicBezTo>
                  <a:pt x="14792" y="1091"/>
                  <a:pt x="14758" y="1093"/>
                  <a:pt x="14723" y="1097"/>
                </a:cubicBezTo>
                <a:cubicBezTo>
                  <a:pt x="14620" y="1110"/>
                  <a:pt x="14521" y="1142"/>
                  <a:pt x="14442" y="1193"/>
                </a:cubicBezTo>
                <a:cubicBezTo>
                  <a:pt x="14229" y="1329"/>
                  <a:pt x="14229" y="1550"/>
                  <a:pt x="14442" y="1686"/>
                </a:cubicBezTo>
                <a:cubicBezTo>
                  <a:pt x="14548" y="1754"/>
                  <a:pt x="14688" y="1787"/>
                  <a:pt x="14827" y="1787"/>
                </a:cubicBezTo>
                <a:cubicBezTo>
                  <a:pt x="14966" y="1787"/>
                  <a:pt x="15106" y="1754"/>
                  <a:pt x="15212" y="1686"/>
                </a:cubicBezTo>
                <a:cubicBezTo>
                  <a:pt x="15424" y="1550"/>
                  <a:pt x="15424" y="1329"/>
                  <a:pt x="15212" y="1193"/>
                </a:cubicBezTo>
                <a:cubicBezTo>
                  <a:pt x="15106" y="1125"/>
                  <a:pt x="14966" y="1091"/>
                  <a:pt x="14827" y="1091"/>
                </a:cubicBezTo>
                <a:close/>
                <a:moveTo>
                  <a:pt x="6688" y="2258"/>
                </a:moveTo>
                <a:cubicBezTo>
                  <a:pt x="6529" y="2258"/>
                  <a:pt x="6369" y="2297"/>
                  <a:pt x="6248" y="2375"/>
                </a:cubicBezTo>
                <a:cubicBezTo>
                  <a:pt x="6005" y="2530"/>
                  <a:pt x="6005" y="2782"/>
                  <a:pt x="6248" y="2937"/>
                </a:cubicBezTo>
                <a:cubicBezTo>
                  <a:pt x="6491" y="3093"/>
                  <a:pt x="6886" y="3093"/>
                  <a:pt x="7129" y="2937"/>
                </a:cubicBezTo>
                <a:cubicBezTo>
                  <a:pt x="7372" y="2782"/>
                  <a:pt x="7372" y="2530"/>
                  <a:pt x="7129" y="2375"/>
                </a:cubicBezTo>
                <a:cubicBezTo>
                  <a:pt x="7007" y="2297"/>
                  <a:pt x="6848" y="2258"/>
                  <a:pt x="6688" y="2258"/>
                </a:cubicBezTo>
                <a:close/>
                <a:moveTo>
                  <a:pt x="8723" y="2258"/>
                </a:moveTo>
                <a:cubicBezTo>
                  <a:pt x="8564" y="2258"/>
                  <a:pt x="8404" y="2297"/>
                  <a:pt x="8283" y="2375"/>
                </a:cubicBezTo>
                <a:cubicBezTo>
                  <a:pt x="8040" y="2530"/>
                  <a:pt x="8040" y="2782"/>
                  <a:pt x="8283" y="2937"/>
                </a:cubicBezTo>
                <a:cubicBezTo>
                  <a:pt x="8526" y="3093"/>
                  <a:pt x="8920" y="3093"/>
                  <a:pt x="9163" y="2937"/>
                </a:cubicBezTo>
                <a:cubicBezTo>
                  <a:pt x="9406" y="2782"/>
                  <a:pt x="9406" y="2530"/>
                  <a:pt x="9163" y="2375"/>
                </a:cubicBezTo>
                <a:cubicBezTo>
                  <a:pt x="9042" y="2297"/>
                  <a:pt x="8882" y="2258"/>
                  <a:pt x="8723" y="2258"/>
                </a:cubicBezTo>
                <a:close/>
                <a:moveTo>
                  <a:pt x="10758" y="2258"/>
                </a:moveTo>
                <a:cubicBezTo>
                  <a:pt x="10598" y="2258"/>
                  <a:pt x="10439" y="2297"/>
                  <a:pt x="10317" y="2375"/>
                </a:cubicBezTo>
                <a:cubicBezTo>
                  <a:pt x="10074" y="2530"/>
                  <a:pt x="10074" y="2782"/>
                  <a:pt x="10317" y="2937"/>
                </a:cubicBezTo>
                <a:cubicBezTo>
                  <a:pt x="10560" y="3093"/>
                  <a:pt x="10955" y="3093"/>
                  <a:pt x="11198" y="2937"/>
                </a:cubicBezTo>
                <a:cubicBezTo>
                  <a:pt x="11441" y="2782"/>
                  <a:pt x="11441" y="2530"/>
                  <a:pt x="11198" y="2375"/>
                </a:cubicBezTo>
                <a:cubicBezTo>
                  <a:pt x="11076" y="2297"/>
                  <a:pt x="10917" y="2258"/>
                  <a:pt x="10758" y="2258"/>
                </a:cubicBezTo>
                <a:close/>
                <a:moveTo>
                  <a:pt x="12792" y="2258"/>
                </a:moveTo>
                <a:cubicBezTo>
                  <a:pt x="12633" y="2258"/>
                  <a:pt x="12473" y="2297"/>
                  <a:pt x="12352" y="2375"/>
                </a:cubicBezTo>
                <a:cubicBezTo>
                  <a:pt x="12109" y="2530"/>
                  <a:pt x="12109" y="2782"/>
                  <a:pt x="12352" y="2937"/>
                </a:cubicBezTo>
                <a:cubicBezTo>
                  <a:pt x="12595" y="3093"/>
                  <a:pt x="12990" y="3093"/>
                  <a:pt x="13233" y="2937"/>
                </a:cubicBezTo>
                <a:cubicBezTo>
                  <a:pt x="13476" y="2782"/>
                  <a:pt x="13476" y="2530"/>
                  <a:pt x="13233" y="2375"/>
                </a:cubicBezTo>
                <a:cubicBezTo>
                  <a:pt x="13111" y="2297"/>
                  <a:pt x="12951" y="2258"/>
                  <a:pt x="12792" y="2258"/>
                </a:cubicBezTo>
                <a:close/>
                <a:moveTo>
                  <a:pt x="14827" y="2258"/>
                </a:moveTo>
                <a:cubicBezTo>
                  <a:pt x="14668" y="2258"/>
                  <a:pt x="14508" y="2297"/>
                  <a:pt x="14386" y="2375"/>
                </a:cubicBezTo>
                <a:cubicBezTo>
                  <a:pt x="14143" y="2530"/>
                  <a:pt x="14143" y="2782"/>
                  <a:pt x="14386" y="2937"/>
                </a:cubicBezTo>
                <a:cubicBezTo>
                  <a:pt x="14629" y="3093"/>
                  <a:pt x="15024" y="3093"/>
                  <a:pt x="15267" y="2937"/>
                </a:cubicBezTo>
                <a:cubicBezTo>
                  <a:pt x="15510" y="2782"/>
                  <a:pt x="15510" y="2530"/>
                  <a:pt x="15267" y="2375"/>
                </a:cubicBezTo>
                <a:cubicBezTo>
                  <a:pt x="15146" y="2297"/>
                  <a:pt x="14986" y="2258"/>
                  <a:pt x="14827" y="2258"/>
                </a:cubicBezTo>
                <a:close/>
                <a:moveTo>
                  <a:pt x="6707" y="3439"/>
                </a:moveTo>
                <a:cubicBezTo>
                  <a:pt x="6529" y="3439"/>
                  <a:pt x="6350" y="3483"/>
                  <a:pt x="6214" y="3570"/>
                </a:cubicBezTo>
                <a:cubicBezTo>
                  <a:pt x="5941" y="3744"/>
                  <a:pt x="5941" y="4027"/>
                  <a:pt x="6214" y="4201"/>
                </a:cubicBezTo>
                <a:cubicBezTo>
                  <a:pt x="6486" y="4375"/>
                  <a:pt x="6928" y="4375"/>
                  <a:pt x="7201" y="4201"/>
                </a:cubicBezTo>
                <a:cubicBezTo>
                  <a:pt x="7473" y="4027"/>
                  <a:pt x="7473" y="3744"/>
                  <a:pt x="7201" y="3570"/>
                </a:cubicBezTo>
                <a:cubicBezTo>
                  <a:pt x="7064" y="3483"/>
                  <a:pt x="6886" y="3439"/>
                  <a:pt x="6707" y="3439"/>
                </a:cubicBezTo>
                <a:close/>
                <a:moveTo>
                  <a:pt x="8742" y="3439"/>
                </a:moveTo>
                <a:cubicBezTo>
                  <a:pt x="8563" y="3439"/>
                  <a:pt x="8385" y="3483"/>
                  <a:pt x="8248" y="3570"/>
                </a:cubicBezTo>
                <a:cubicBezTo>
                  <a:pt x="7976" y="3744"/>
                  <a:pt x="7976" y="4027"/>
                  <a:pt x="8248" y="4201"/>
                </a:cubicBezTo>
                <a:cubicBezTo>
                  <a:pt x="8521" y="4375"/>
                  <a:pt x="8963" y="4375"/>
                  <a:pt x="9235" y="4201"/>
                </a:cubicBezTo>
                <a:cubicBezTo>
                  <a:pt x="9508" y="4027"/>
                  <a:pt x="9508" y="3744"/>
                  <a:pt x="9235" y="3570"/>
                </a:cubicBezTo>
                <a:cubicBezTo>
                  <a:pt x="9099" y="3483"/>
                  <a:pt x="8920" y="3439"/>
                  <a:pt x="8742" y="3439"/>
                </a:cubicBezTo>
                <a:close/>
                <a:moveTo>
                  <a:pt x="10776" y="3439"/>
                </a:moveTo>
                <a:cubicBezTo>
                  <a:pt x="10598" y="3439"/>
                  <a:pt x="10419" y="3483"/>
                  <a:pt x="10283" y="3570"/>
                </a:cubicBezTo>
                <a:cubicBezTo>
                  <a:pt x="10011" y="3744"/>
                  <a:pt x="10011" y="4027"/>
                  <a:pt x="10283" y="4201"/>
                </a:cubicBezTo>
                <a:cubicBezTo>
                  <a:pt x="10556" y="4375"/>
                  <a:pt x="10997" y="4375"/>
                  <a:pt x="11270" y="4201"/>
                </a:cubicBezTo>
                <a:cubicBezTo>
                  <a:pt x="11542" y="4027"/>
                  <a:pt x="11542" y="3744"/>
                  <a:pt x="11270" y="3570"/>
                </a:cubicBezTo>
                <a:cubicBezTo>
                  <a:pt x="11134" y="3483"/>
                  <a:pt x="10955" y="3439"/>
                  <a:pt x="10776" y="3439"/>
                </a:cubicBezTo>
                <a:close/>
                <a:moveTo>
                  <a:pt x="12792" y="3439"/>
                </a:moveTo>
                <a:cubicBezTo>
                  <a:pt x="12614" y="3439"/>
                  <a:pt x="12435" y="3483"/>
                  <a:pt x="12299" y="3570"/>
                </a:cubicBezTo>
                <a:cubicBezTo>
                  <a:pt x="12026" y="3744"/>
                  <a:pt x="12026" y="4027"/>
                  <a:pt x="12299" y="4201"/>
                </a:cubicBezTo>
                <a:cubicBezTo>
                  <a:pt x="12571" y="4375"/>
                  <a:pt x="13013" y="4375"/>
                  <a:pt x="13286" y="4201"/>
                </a:cubicBezTo>
                <a:cubicBezTo>
                  <a:pt x="13558" y="4027"/>
                  <a:pt x="13558" y="3744"/>
                  <a:pt x="13286" y="3570"/>
                </a:cubicBezTo>
                <a:cubicBezTo>
                  <a:pt x="13149" y="3483"/>
                  <a:pt x="12971" y="3439"/>
                  <a:pt x="12792" y="3439"/>
                </a:cubicBezTo>
                <a:close/>
                <a:moveTo>
                  <a:pt x="14827" y="3439"/>
                </a:moveTo>
                <a:cubicBezTo>
                  <a:pt x="14648" y="3439"/>
                  <a:pt x="14470" y="3483"/>
                  <a:pt x="14333" y="3570"/>
                </a:cubicBezTo>
                <a:cubicBezTo>
                  <a:pt x="14061" y="3744"/>
                  <a:pt x="14061" y="4027"/>
                  <a:pt x="14333" y="4201"/>
                </a:cubicBezTo>
                <a:cubicBezTo>
                  <a:pt x="14606" y="4375"/>
                  <a:pt x="15048" y="4375"/>
                  <a:pt x="15320" y="4201"/>
                </a:cubicBezTo>
                <a:cubicBezTo>
                  <a:pt x="15593" y="4027"/>
                  <a:pt x="15593" y="3744"/>
                  <a:pt x="15320" y="3570"/>
                </a:cubicBezTo>
                <a:cubicBezTo>
                  <a:pt x="15184" y="3483"/>
                  <a:pt x="15005" y="3439"/>
                  <a:pt x="14827" y="3439"/>
                </a:cubicBezTo>
                <a:close/>
                <a:moveTo>
                  <a:pt x="6688" y="4603"/>
                </a:moveTo>
                <a:cubicBezTo>
                  <a:pt x="6484" y="4603"/>
                  <a:pt x="6279" y="4653"/>
                  <a:pt x="6123" y="4752"/>
                </a:cubicBezTo>
                <a:cubicBezTo>
                  <a:pt x="5811" y="4952"/>
                  <a:pt x="5811" y="5276"/>
                  <a:pt x="6123" y="5476"/>
                </a:cubicBezTo>
                <a:cubicBezTo>
                  <a:pt x="6436" y="5676"/>
                  <a:pt x="6941" y="5676"/>
                  <a:pt x="7254" y="5476"/>
                </a:cubicBezTo>
                <a:cubicBezTo>
                  <a:pt x="7566" y="5276"/>
                  <a:pt x="7566" y="4952"/>
                  <a:pt x="7254" y="4752"/>
                </a:cubicBezTo>
                <a:cubicBezTo>
                  <a:pt x="7097" y="4653"/>
                  <a:pt x="6893" y="4603"/>
                  <a:pt x="6688" y="4603"/>
                </a:cubicBezTo>
                <a:close/>
                <a:moveTo>
                  <a:pt x="8723" y="4603"/>
                </a:moveTo>
                <a:cubicBezTo>
                  <a:pt x="8518" y="4603"/>
                  <a:pt x="8314" y="4653"/>
                  <a:pt x="8158" y="4752"/>
                </a:cubicBezTo>
                <a:cubicBezTo>
                  <a:pt x="7845" y="4952"/>
                  <a:pt x="7845" y="5276"/>
                  <a:pt x="8158" y="5476"/>
                </a:cubicBezTo>
                <a:cubicBezTo>
                  <a:pt x="8470" y="5676"/>
                  <a:pt x="8976" y="5676"/>
                  <a:pt x="9288" y="5476"/>
                </a:cubicBezTo>
                <a:cubicBezTo>
                  <a:pt x="9601" y="5276"/>
                  <a:pt x="9601" y="4952"/>
                  <a:pt x="9288" y="4752"/>
                </a:cubicBezTo>
                <a:cubicBezTo>
                  <a:pt x="9132" y="4653"/>
                  <a:pt x="8928" y="4603"/>
                  <a:pt x="8723" y="4603"/>
                </a:cubicBezTo>
                <a:close/>
                <a:moveTo>
                  <a:pt x="10758" y="4603"/>
                </a:moveTo>
                <a:cubicBezTo>
                  <a:pt x="10553" y="4603"/>
                  <a:pt x="10349" y="4653"/>
                  <a:pt x="10192" y="4752"/>
                </a:cubicBezTo>
                <a:cubicBezTo>
                  <a:pt x="9880" y="4952"/>
                  <a:pt x="9880" y="5276"/>
                  <a:pt x="10192" y="5476"/>
                </a:cubicBezTo>
                <a:cubicBezTo>
                  <a:pt x="10505" y="5676"/>
                  <a:pt x="11010" y="5676"/>
                  <a:pt x="11323" y="5476"/>
                </a:cubicBezTo>
                <a:cubicBezTo>
                  <a:pt x="11635" y="5276"/>
                  <a:pt x="11635" y="4952"/>
                  <a:pt x="11323" y="4752"/>
                </a:cubicBezTo>
                <a:cubicBezTo>
                  <a:pt x="11167" y="4653"/>
                  <a:pt x="10962" y="4603"/>
                  <a:pt x="10758" y="4603"/>
                </a:cubicBezTo>
                <a:close/>
                <a:moveTo>
                  <a:pt x="12792" y="4603"/>
                </a:moveTo>
                <a:cubicBezTo>
                  <a:pt x="12588" y="4603"/>
                  <a:pt x="12383" y="4653"/>
                  <a:pt x="12227" y="4752"/>
                </a:cubicBezTo>
                <a:cubicBezTo>
                  <a:pt x="11915" y="4952"/>
                  <a:pt x="11915" y="5276"/>
                  <a:pt x="12227" y="5476"/>
                </a:cubicBezTo>
                <a:cubicBezTo>
                  <a:pt x="12539" y="5676"/>
                  <a:pt x="13045" y="5676"/>
                  <a:pt x="13357" y="5476"/>
                </a:cubicBezTo>
                <a:cubicBezTo>
                  <a:pt x="13670" y="5276"/>
                  <a:pt x="13670" y="4952"/>
                  <a:pt x="13357" y="4752"/>
                </a:cubicBezTo>
                <a:cubicBezTo>
                  <a:pt x="13201" y="4653"/>
                  <a:pt x="12997" y="4603"/>
                  <a:pt x="12792" y="4603"/>
                </a:cubicBezTo>
                <a:close/>
                <a:moveTo>
                  <a:pt x="14827" y="4603"/>
                </a:moveTo>
                <a:cubicBezTo>
                  <a:pt x="14622" y="4603"/>
                  <a:pt x="14418" y="4653"/>
                  <a:pt x="14262" y="4752"/>
                </a:cubicBezTo>
                <a:cubicBezTo>
                  <a:pt x="13949" y="4952"/>
                  <a:pt x="13949" y="5276"/>
                  <a:pt x="14262" y="5476"/>
                </a:cubicBezTo>
                <a:cubicBezTo>
                  <a:pt x="14574" y="5676"/>
                  <a:pt x="15080" y="5676"/>
                  <a:pt x="15392" y="5476"/>
                </a:cubicBezTo>
                <a:cubicBezTo>
                  <a:pt x="15704" y="5276"/>
                  <a:pt x="15704" y="4952"/>
                  <a:pt x="15392" y="4752"/>
                </a:cubicBezTo>
                <a:cubicBezTo>
                  <a:pt x="15236" y="4653"/>
                  <a:pt x="15032" y="4603"/>
                  <a:pt x="14827" y="4603"/>
                </a:cubicBezTo>
                <a:close/>
                <a:moveTo>
                  <a:pt x="6688" y="5832"/>
                </a:moveTo>
                <a:cubicBezTo>
                  <a:pt x="6484" y="5832"/>
                  <a:pt x="6279" y="5882"/>
                  <a:pt x="6123" y="5982"/>
                </a:cubicBezTo>
                <a:cubicBezTo>
                  <a:pt x="5811" y="6181"/>
                  <a:pt x="5811" y="6506"/>
                  <a:pt x="6123" y="6705"/>
                </a:cubicBezTo>
                <a:cubicBezTo>
                  <a:pt x="6436" y="6905"/>
                  <a:pt x="6941" y="6905"/>
                  <a:pt x="7254" y="6705"/>
                </a:cubicBezTo>
                <a:cubicBezTo>
                  <a:pt x="7566" y="6506"/>
                  <a:pt x="7566" y="6181"/>
                  <a:pt x="7254" y="5982"/>
                </a:cubicBezTo>
                <a:cubicBezTo>
                  <a:pt x="7097" y="5882"/>
                  <a:pt x="6893" y="5832"/>
                  <a:pt x="6688" y="5832"/>
                </a:cubicBezTo>
                <a:close/>
                <a:moveTo>
                  <a:pt x="8723" y="5832"/>
                </a:moveTo>
                <a:cubicBezTo>
                  <a:pt x="8672" y="5832"/>
                  <a:pt x="8620" y="5835"/>
                  <a:pt x="8570" y="5841"/>
                </a:cubicBezTo>
                <a:cubicBezTo>
                  <a:pt x="8419" y="5860"/>
                  <a:pt x="8275" y="5907"/>
                  <a:pt x="8158" y="5982"/>
                </a:cubicBezTo>
                <a:cubicBezTo>
                  <a:pt x="7845" y="6181"/>
                  <a:pt x="7845" y="6506"/>
                  <a:pt x="8158" y="6705"/>
                </a:cubicBezTo>
                <a:cubicBezTo>
                  <a:pt x="8314" y="6805"/>
                  <a:pt x="8518" y="6855"/>
                  <a:pt x="8723" y="6855"/>
                </a:cubicBezTo>
                <a:cubicBezTo>
                  <a:pt x="8928" y="6855"/>
                  <a:pt x="9132" y="6805"/>
                  <a:pt x="9288" y="6705"/>
                </a:cubicBezTo>
                <a:cubicBezTo>
                  <a:pt x="9601" y="6506"/>
                  <a:pt x="9601" y="6181"/>
                  <a:pt x="9288" y="5982"/>
                </a:cubicBezTo>
                <a:cubicBezTo>
                  <a:pt x="9132" y="5882"/>
                  <a:pt x="8928" y="5832"/>
                  <a:pt x="8723" y="5832"/>
                </a:cubicBezTo>
                <a:close/>
                <a:moveTo>
                  <a:pt x="10758" y="5832"/>
                </a:moveTo>
                <a:cubicBezTo>
                  <a:pt x="10706" y="5832"/>
                  <a:pt x="10655" y="5835"/>
                  <a:pt x="10605" y="5841"/>
                </a:cubicBezTo>
                <a:cubicBezTo>
                  <a:pt x="10453" y="5860"/>
                  <a:pt x="10310" y="5907"/>
                  <a:pt x="10192" y="5982"/>
                </a:cubicBezTo>
                <a:cubicBezTo>
                  <a:pt x="9880" y="6181"/>
                  <a:pt x="9880" y="6506"/>
                  <a:pt x="10192" y="6705"/>
                </a:cubicBezTo>
                <a:cubicBezTo>
                  <a:pt x="10349" y="6805"/>
                  <a:pt x="10553" y="6855"/>
                  <a:pt x="10758" y="6855"/>
                </a:cubicBezTo>
                <a:cubicBezTo>
                  <a:pt x="10962" y="6855"/>
                  <a:pt x="11167" y="6805"/>
                  <a:pt x="11323" y="6705"/>
                </a:cubicBezTo>
                <a:cubicBezTo>
                  <a:pt x="11635" y="6506"/>
                  <a:pt x="11635" y="6181"/>
                  <a:pt x="11323" y="5982"/>
                </a:cubicBezTo>
                <a:cubicBezTo>
                  <a:pt x="11167" y="5882"/>
                  <a:pt x="10962" y="5832"/>
                  <a:pt x="10758" y="5832"/>
                </a:cubicBezTo>
                <a:close/>
                <a:moveTo>
                  <a:pt x="12792" y="5832"/>
                </a:moveTo>
                <a:cubicBezTo>
                  <a:pt x="12741" y="5832"/>
                  <a:pt x="12690" y="5835"/>
                  <a:pt x="12639" y="5841"/>
                </a:cubicBezTo>
                <a:cubicBezTo>
                  <a:pt x="12488" y="5860"/>
                  <a:pt x="12344" y="5907"/>
                  <a:pt x="12227" y="5982"/>
                </a:cubicBezTo>
                <a:cubicBezTo>
                  <a:pt x="11915" y="6181"/>
                  <a:pt x="11915" y="6506"/>
                  <a:pt x="12227" y="6705"/>
                </a:cubicBezTo>
                <a:cubicBezTo>
                  <a:pt x="12383" y="6805"/>
                  <a:pt x="12588" y="6855"/>
                  <a:pt x="12792" y="6855"/>
                </a:cubicBezTo>
                <a:cubicBezTo>
                  <a:pt x="12997" y="6855"/>
                  <a:pt x="13201" y="6805"/>
                  <a:pt x="13357" y="6705"/>
                </a:cubicBezTo>
                <a:cubicBezTo>
                  <a:pt x="13670" y="6506"/>
                  <a:pt x="13670" y="6181"/>
                  <a:pt x="13357" y="5982"/>
                </a:cubicBezTo>
                <a:cubicBezTo>
                  <a:pt x="13201" y="5882"/>
                  <a:pt x="12997" y="5832"/>
                  <a:pt x="12792" y="5832"/>
                </a:cubicBezTo>
                <a:close/>
                <a:moveTo>
                  <a:pt x="14827" y="5832"/>
                </a:moveTo>
                <a:cubicBezTo>
                  <a:pt x="14776" y="5832"/>
                  <a:pt x="14724" y="5835"/>
                  <a:pt x="14674" y="5841"/>
                </a:cubicBezTo>
                <a:cubicBezTo>
                  <a:pt x="14523" y="5860"/>
                  <a:pt x="14379" y="5907"/>
                  <a:pt x="14262" y="5982"/>
                </a:cubicBezTo>
                <a:cubicBezTo>
                  <a:pt x="13949" y="6181"/>
                  <a:pt x="13949" y="6506"/>
                  <a:pt x="14262" y="6705"/>
                </a:cubicBezTo>
                <a:cubicBezTo>
                  <a:pt x="14418" y="6805"/>
                  <a:pt x="14622" y="6855"/>
                  <a:pt x="14827" y="6855"/>
                </a:cubicBezTo>
                <a:cubicBezTo>
                  <a:pt x="15032" y="6855"/>
                  <a:pt x="15236" y="6805"/>
                  <a:pt x="15392" y="6705"/>
                </a:cubicBezTo>
                <a:cubicBezTo>
                  <a:pt x="15704" y="6506"/>
                  <a:pt x="15704" y="6181"/>
                  <a:pt x="15392" y="5982"/>
                </a:cubicBezTo>
                <a:cubicBezTo>
                  <a:pt x="15236" y="5882"/>
                  <a:pt x="15032" y="5832"/>
                  <a:pt x="14827" y="5832"/>
                </a:cubicBezTo>
                <a:close/>
                <a:moveTo>
                  <a:pt x="6688" y="11941"/>
                </a:moveTo>
                <a:cubicBezTo>
                  <a:pt x="6484" y="11941"/>
                  <a:pt x="6279" y="11991"/>
                  <a:pt x="6123" y="12091"/>
                </a:cubicBezTo>
                <a:cubicBezTo>
                  <a:pt x="5811" y="12291"/>
                  <a:pt x="5811" y="12615"/>
                  <a:pt x="6123" y="12815"/>
                </a:cubicBezTo>
                <a:cubicBezTo>
                  <a:pt x="6436" y="13015"/>
                  <a:pt x="6941" y="13015"/>
                  <a:pt x="7254" y="12815"/>
                </a:cubicBezTo>
                <a:cubicBezTo>
                  <a:pt x="7566" y="12615"/>
                  <a:pt x="7566" y="12291"/>
                  <a:pt x="7254" y="12091"/>
                </a:cubicBezTo>
                <a:cubicBezTo>
                  <a:pt x="7097" y="11991"/>
                  <a:pt x="6893" y="11941"/>
                  <a:pt x="6688" y="11941"/>
                </a:cubicBezTo>
                <a:close/>
                <a:moveTo>
                  <a:pt x="8723" y="11941"/>
                </a:moveTo>
                <a:cubicBezTo>
                  <a:pt x="8518" y="11941"/>
                  <a:pt x="8314" y="11991"/>
                  <a:pt x="8158" y="12091"/>
                </a:cubicBezTo>
                <a:cubicBezTo>
                  <a:pt x="7845" y="12291"/>
                  <a:pt x="7845" y="12615"/>
                  <a:pt x="8158" y="12815"/>
                </a:cubicBezTo>
                <a:cubicBezTo>
                  <a:pt x="8470" y="13015"/>
                  <a:pt x="8976" y="13015"/>
                  <a:pt x="9288" y="12815"/>
                </a:cubicBezTo>
                <a:cubicBezTo>
                  <a:pt x="9601" y="12615"/>
                  <a:pt x="9601" y="12291"/>
                  <a:pt x="9288" y="12091"/>
                </a:cubicBezTo>
                <a:cubicBezTo>
                  <a:pt x="9132" y="11991"/>
                  <a:pt x="8928" y="11941"/>
                  <a:pt x="8723" y="11941"/>
                </a:cubicBezTo>
                <a:close/>
                <a:moveTo>
                  <a:pt x="10758" y="11941"/>
                </a:moveTo>
                <a:cubicBezTo>
                  <a:pt x="10553" y="11941"/>
                  <a:pt x="10349" y="11991"/>
                  <a:pt x="10192" y="12091"/>
                </a:cubicBezTo>
                <a:cubicBezTo>
                  <a:pt x="9880" y="12291"/>
                  <a:pt x="9880" y="12615"/>
                  <a:pt x="10192" y="12815"/>
                </a:cubicBezTo>
                <a:cubicBezTo>
                  <a:pt x="10505" y="13015"/>
                  <a:pt x="11010" y="13015"/>
                  <a:pt x="11323" y="12815"/>
                </a:cubicBezTo>
                <a:cubicBezTo>
                  <a:pt x="11635" y="12615"/>
                  <a:pt x="11635" y="12291"/>
                  <a:pt x="11323" y="12091"/>
                </a:cubicBezTo>
                <a:cubicBezTo>
                  <a:pt x="11167" y="11991"/>
                  <a:pt x="10962" y="11941"/>
                  <a:pt x="10758" y="11941"/>
                </a:cubicBezTo>
                <a:close/>
                <a:moveTo>
                  <a:pt x="12792" y="11941"/>
                </a:moveTo>
                <a:cubicBezTo>
                  <a:pt x="12588" y="11941"/>
                  <a:pt x="12383" y="11991"/>
                  <a:pt x="12227" y="12091"/>
                </a:cubicBezTo>
                <a:cubicBezTo>
                  <a:pt x="11915" y="12291"/>
                  <a:pt x="11915" y="12615"/>
                  <a:pt x="12227" y="12815"/>
                </a:cubicBezTo>
                <a:cubicBezTo>
                  <a:pt x="12539" y="13015"/>
                  <a:pt x="13045" y="13015"/>
                  <a:pt x="13357" y="12815"/>
                </a:cubicBezTo>
                <a:cubicBezTo>
                  <a:pt x="13670" y="12615"/>
                  <a:pt x="13670" y="12291"/>
                  <a:pt x="13357" y="12091"/>
                </a:cubicBezTo>
                <a:cubicBezTo>
                  <a:pt x="13201" y="11991"/>
                  <a:pt x="12997" y="11941"/>
                  <a:pt x="12792" y="11941"/>
                </a:cubicBezTo>
                <a:close/>
                <a:moveTo>
                  <a:pt x="14827" y="11941"/>
                </a:moveTo>
                <a:cubicBezTo>
                  <a:pt x="14622" y="11941"/>
                  <a:pt x="14418" y="11991"/>
                  <a:pt x="14262" y="12091"/>
                </a:cubicBezTo>
                <a:cubicBezTo>
                  <a:pt x="13949" y="12291"/>
                  <a:pt x="13949" y="12615"/>
                  <a:pt x="14262" y="12815"/>
                </a:cubicBezTo>
                <a:cubicBezTo>
                  <a:pt x="14574" y="13015"/>
                  <a:pt x="15080" y="13015"/>
                  <a:pt x="15392" y="12815"/>
                </a:cubicBezTo>
                <a:cubicBezTo>
                  <a:pt x="15704" y="12615"/>
                  <a:pt x="15704" y="12291"/>
                  <a:pt x="15392" y="12091"/>
                </a:cubicBezTo>
                <a:cubicBezTo>
                  <a:pt x="15236" y="11991"/>
                  <a:pt x="15032" y="11941"/>
                  <a:pt x="14827" y="11941"/>
                </a:cubicBezTo>
                <a:close/>
                <a:moveTo>
                  <a:pt x="6688" y="13158"/>
                </a:moveTo>
                <a:cubicBezTo>
                  <a:pt x="6484" y="13158"/>
                  <a:pt x="6279" y="13208"/>
                  <a:pt x="6123" y="13308"/>
                </a:cubicBezTo>
                <a:cubicBezTo>
                  <a:pt x="5811" y="13508"/>
                  <a:pt x="5811" y="13832"/>
                  <a:pt x="6123" y="14032"/>
                </a:cubicBezTo>
                <a:cubicBezTo>
                  <a:pt x="6436" y="14232"/>
                  <a:pt x="6941" y="14232"/>
                  <a:pt x="7254" y="14032"/>
                </a:cubicBezTo>
                <a:cubicBezTo>
                  <a:pt x="7566" y="13832"/>
                  <a:pt x="7566" y="13508"/>
                  <a:pt x="7254" y="13308"/>
                </a:cubicBezTo>
                <a:cubicBezTo>
                  <a:pt x="7097" y="13208"/>
                  <a:pt x="6893" y="13158"/>
                  <a:pt x="6688" y="13158"/>
                </a:cubicBezTo>
                <a:close/>
                <a:moveTo>
                  <a:pt x="8723" y="13158"/>
                </a:moveTo>
                <a:cubicBezTo>
                  <a:pt x="8518" y="13158"/>
                  <a:pt x="8314" y="13208"/>
                  <a:pt x="8158" y="13308"/>
                </a:cubicBezTo>
                <a:cubicBezTo>
                  <a:pt x="7845" y="13508"/>
                  <a:pt x="7845" y="13832"/>
                  <a:pt x="8158" y="14032"/>
                </a:cubicBezTo>
                <a:cubicBezTo>
                  <a:pt x="8470" y="14232"/>
                  <a:pt x="8976" y="14232"/>
                  <a:pt x="9288" y="14032"/>
                </a:cubicBezTo>
                <a:cubicBezTo>
                  <a:pt x="9601" y="13832"/>
                  <a:pt x="9601" y="13508"/>
                  <a:pt x="9288" y="13308"/>
                </a:cubicBezTo>
                <a:cubicBezTo>
                  <a:pt x="9132" y="13208"/>
                  <a:pt x="8928" y="13158"/>
                  <a:pt x="8723" y="13158"/>
                </a:cubicBezTo>
                <a:close/>
                <a:moveTo>
                  <a:pt x="10758" y="13158"/>
                </a:moveTo>
                <a:cubicBezTo>
                  <a:pt x="10553" y="13158"/>
                  <a:pt x="10349" y="13208"/>
                  <a:pt x="10192" y="13308"/>
                </a:cubicBezTo>
                <a:cubicBezTo>
                  <a:pt x="9880" y="13508"/>
                  <a:pt x="9880" y="13832"/>
                  <a:pt x="10192" y="14032"/>
                </a:cubicBezTo>
                <a:cubicBezTo>
                  <a:pt x="10505" y="14232"/>
                  <a:pt x="11010" y="14232"/>
                  <a:pt x="11323" y="14032"/>
                </a:cubicBezTo>
                <a:cubicBezTo>
                  <a:pt x="11635" y="13832"/>
                  <a:pt x="11635" y="13508"/>
                  <a:pt x="11323" y="13308"/>
                </a:cubicBezTo>
                <a:cubicBezTo>
                  <a:pt x="11167" y="13208"/>
                  <a:pt x="10962" y="13158"/>
                  <a:pt x="10758" y="13158"/>
                </a:cubicBezTo>
                <a:close/>
                <a:moveTo>
                  <a:pt x="14827" y="13158"/>
                </a:moveTo>
                <a:cubicBezTo>
                  <a:pt x="14622" y="13158"/>
                  <a:pt x="14418" y="13208"/>
                  <a:pt x="14262" y="13308"/>
                </a:cubicBezTo>
                <a:cubicBezTo>
                  <a:pt x="13949" y="13508"/>
                  <a:pt x="13949" y="13832"/>
                  <a:pt x="14262" y="14032"/>
                </a:cubicBezTo>
                <a:cubicBezTo>
                  <a:pt x="14574" y="14232"/>
                  <a:pt x="15080" y="14232"/>
                  <a:pt x="15392" y="14032"/>
                </a:cubicBezTo>
                <a:cubicBezTo>
                  <a:pt x="15704" y="13832"/>
                  <a:pt x="15704" y="13508"/>
                  <a:pt x="15392" y="13308"/>
                </a:cubicBezTo>
                <a:cubicBezTo>
                  <a:pt x="15236" y="13208"/>
                  <a:pt x="15032" y="13158"/>
                  <a:pt x="14827" y="13158"/>
                </a:cubicBezTo>
                <a:close/>
                <a:moveTo>
                  <a:pt x="12792" y="13170"/>
                </a:moveTo>
                <a:cubicBezTo>
                  <a:pt x="12588" y="13170"/>
                  <a:pt x="12383" y="13220"/>
                  <a:pt x="12227" y="13320"/>
                </a:cubicBezTo>
                <a:cubicBezTo>
                  <a:pt x="11915" y="13520"/>
                  <a:pt x="11915" y="13844"/>
                  <a:pt x="12227" y="14044"/>
                </a:cubicBezTo>
                <a:cubicBezTo>
                  <a:pt x="12539" y="14244"/>
                  <a:pt x="13045" y="14244"/>
                  <a:pt x="13357" y="14044"/>
                </a:cubicBezTo>
                <a:cubicBezTo>
                  <a:pt x="13670" y="13844"/>
                  <a:pt x="13670" y="13520"/>
                  <a:pt x="13357" y="13320"/>
                </a:cubicBezTo>
                <a:cubicBezTo>
                  <a:pt x="13201" y="13220"/>
                  <a:pt x="12997" y="13170"/>
                  <a:pt x="12792" y="13170"/>
                </a:cubicBezTo>
                <a:close/>
                <a:moveTo>
                  <a:pt x="6688" y="14376"/>
                </a:moveTo>
                <a:cubicBezTo>
                  <a:pt x="6484" y="14376"/>
                  <a:pt x="6279" y="14425"/>
                  <a:pt x="6123" y="14525"/>
                </a:cubicBezTo>
                <a:cubicBezTo>
                  <a:pt x="5811" y="14725"/>
                  <a:pt x="5811" y="15049"/>
                  <a:pt x="6123" y="15249"/>
                </a:cubicBezTo>
                <a:cubicBezTo>
                  <a:pt x="6436" y="15449"/>
                  <a:pt x="6941" y="15449"/>
                  <a:pt x="7254" y="15249"/>
                </a:cubicBezTo>
                <a:cubicBezTo>
                  <a:pt x="7566" y="15049"/>
                  <a:pt x="7566" y="14725"/>
                  <a:pt x="7254" y="14525"/>
                </a:cubicBezTo>
                <a:cubicBezTo>
                  <a:pt x="7097" y="14425"/>
                  <a:pt x="6893" y="14376"/>
                  <a:pt x="6688" y="14376"/>
                </a:cubicBezTo>
                <a:close/>
                <a:moveTo>
                  <a:pt x="8723" y="14376"/>
                </a:moveTo>
                <a:cubicBezTo>
                  <a:pt x="8518" y="14376"/>
                  <a:pt x="8314" y="14425"/>
                  <a:pt x="8158" y="14525"/>
                </a:cubicBezTo>
                <a:cubicBezTo>
                  <a:pt x="7845" y="14725"/>
                  <a:pt x="7845" y="15049"/>
                  <a:pt x="8158" y="15249"/>
                </a:cubicBezTo>
                <a:cubicBezTo>
                  <a:pt x="8470" y="15449"/>
                  <a:pt x="8976" y="15449"/>
                  <a:pt x="9288" y="15249"/>
                </a:cubicBezTo>
                <a:cubicBezTo>
                  <a:pt x="9601" y="15049"/>
                  <a:pt x="9601" y="14725"/>
                  <a:pt x="9288" y="14525"/>
                </a:cubicBezTo>
                <a:cubicBezTo>
                  <a:pt x="9132" y="14425"/>
                  <a:pt x="8928" y="14376"/>
                  <a:pt x="8723" y="14376"/>
                </a:cubicBezTo>
                <a:close/>
                <a:moveTo>
                  <a:pt x="10758" y="14376"/>
                </a:moveTo>
                <a:cubicBezTo>
                  <a:pt x="10553" y="14376"/>
                  <a:pt x="10349" y="14425"/>
                  <a:pt x="10192" y="14525"/>
                </a:cubicBezTo>
                <a:cubicBezTo>
                  <a:pt x="9880" y="14725"/>
                  <a:pt x="9880" y="15049"/>
                  <a:pt x="10192" y="15249"/>
                </a:cubicBezTo>
                <a:cubicBezTo>
                  <a:pt x="10505" y="15449"/>
                  <a:pt x="11010" y="15449"/>
                  <a:pt x="11323" y="15249"/>
                </a:cubicBezTo>
                <a:cubicBezTo>
                  <a:pt x="11635" y="15049"/>
                  <a:pt x="11635" y="14725"/>
                  <a:pt x="11323" y="14525"/>
                </a:cubicBezTo>
                <a:cubicBezTo>
                  <a:pt x="11167" y="14425"/>
                  <a:pt x="10962" y="14376"/>
                  <a:pt x="10758" y="14376"/>
                </a:cubicBezTo>
                <a:close/>
                <a:moveTo>
                  <a:pt x="12792" y="14376"/>
                </a:moveTo>
                <a:cubicBezTo>
                  <a:pt x="12588" y="14376"/>
                  <a:pt x="12383" y="14425"/>
                  <a:pt x="12227" y="14525"/>
                </a:cubicBezTo>
                <a:cubicBezTo>
                  <a:pt x="11915" y="14725"/>
                  <a:pt x="11915" y="15049"/>
                  <a:pt x="12227" y="15249"/>
                </a:cubicBezTo>
                <a:cubicBezTo>
                  <a:pt x="12539" y="15449"/>
                  <a:pt x="13045" y="15449"/>
                  <a:pt x="13357" y="15249"/>
                </a:cubicBezTo>
                <a:cubicBezTo>
                  <a:pt x="13670" y="15049"/>
                  <a:pt x="13670" y="14725"/>
                  <a:pt x="13357" y="14525"/>
                </a:cubicBezTo>
                <a:cubicBezTo>
                  <a:pt x="13201" y="14425"/>
                  <a:pt x="12997" y="14376"/>
                  <a:pt x="12792" y="14376"/>
                </a:cubicBezTo>
                <a:close/>
                <a:moveTo>
                  <a:pt x="14827" y="14376"/>
                </a:moveTo>
                <a:cubicBezTo>
                  <a:pt x="14622" y="14376"/>
                  <a:pt x="14418" y="14425"/>
                  <a:pt x="14262" y="14525"/>
                </a:cubicBezTo>
                <a:cubicBezTo>
                  <a:pt x="13949" y="14725"/>
                  <a:pt x="13949" y="15049"/>
                  <a:pt x="14262" y="15249"/>
                </a:cubicBezTo>
                <a:cubicBezTo>
                  <a:pt x="14574" y="15449"/>
                  <a:pt x="15080" y="15449"/>
                  <a:pt x="15392" y="15249"/>
                </a:cubicBezTo>
                <a:cubicBezTo>
                  <a:pt x="15704" y="15049"/>
                  <a:pt x="15704" y="14725"/>
                  <a:pt x="15392" y="14525"/>
                </a:cubicBezTo>
                <a:cubicBezTo>
                  <a:pt x="15236" y="14425"/>
                  <a:pt x="15032" y="14376"/>
                  <a:pt x="14827" y="14376"/>
                </a:cubicBezTo>
                <a:close/>
                <a:moveTo>
                  <a:pt x="4673" y="14441"/>
                </a:moveTo>
                <a:cubicBezTo>
                  <a:pt x="4494" y="14441"/>
                  <a:pt x="4315" y="14485"/>
                  <a:pt x="4179" y="14572"/>
                </a:cubicBezTo>
                <a:cubicBezTo>
                  <a:pt x="3907" y="14746"/>
                  <a:pt x="3907" y="15029"/>
                  <a:pt x="4179" y="15203"/>
                </a:cubicBezTo>
                <a:cubicBezTo>
                  <a:pt x="4452" y="15378"/>
                  <a:pt x="4893" y="15378"/>
                  <a:pt x="5166" y="15203"/>
                </a:cubicBezTo>
                <a:cubicBezTo>
                  <a:pt x="5438" y="15029"/>
                  <a:pt x="5438" y="14746"/>
                  <a:pt x="5166" y="14572"/>
                </a:cubicBezTo>
                <a:cubicBezTo>
                  <a:pt x="5030" y="14485"/>
                  <a:pt x="4851" y="14441"/>
                  <a:pt x="4673" y="14441"/>
                </a:cubicBezTo>
                <a:close/>
                <a:moveTo>
                  <a:pt x="16861" y="14441"/>
                </a:moveTo>
                <a:cubicBezTo>
                  <a:pt x="16683" y="14441"/>
                  <a:pt x="16504" y="14485"/>
                  <a:pt x="16368" y="14572"/>
                </a:cubicBezTo>
                <a:cubicBezTo>
                  <a:pt x="16096" y="14746"/>
                  <a:pt x="16096" y="15029"/>
                  <a:pt x="16368" y="15203"/>
                </a:cubicBezTo>
                <a:cubicBezTo>
                  <a:pt x="16641" y="15378"/>
                  <a:pt x="17082" y="15378"/>
                  <a:pt x="17355" y="15203"/>
                </a:cubicBezTo>
                <a:cubicBezTo>
                  <a:pt x="17627" y="15029"/>
                  <a:pt x="17627" y="14746"/>
                  <a:pt x="17355" y="14572"/>
                </a:cubicBezTo>
                <a:cubicBezTo>
                  <a:pt x="17219" y="14485"/>
                  <a:pt x="17040" y="14441"/>
                  <a:pt x="16861" y="14441"/>
                </a:cubicBezTo>
                <a:close/>
                <a:moveTo>
                  <a:pt x="2657" y="14489"/>
                </a:moveTo>
                <a:cubicBezTo>
                  <a:pt x="2498" y="14489"/>
                  <a:pt x="2338" y="14528"/>
                  <a:pt x="2216" y="14606"/>
                </a:cubicBezTo>
                <a:cubicBezTo>
                  <a:pt x="1973" y="14761"/>
                  <a:pt x="1973" y="15013"/>
                  <a:pt x="2216" y="15169"/>
                </a:cubicBezTo>
                <a:cubicBezTo>
                  <a:pt x="2459" y="15324"/>
                  <a:pt x="2854" y="15324"/>
                  <a:pt x="3097" y="15169"/>
                </a:cubicBezTo>
                <a:cubicBezTo>
                  <a:pt x="3340" y="15013"/>
                  <a:pt x="3340" y="14761"/>
                  <a:pt x="3097" y="14606"/>
                </a:cubicBezTo>
                <a:cubicBezTo>
                  <a:pt x="2976" y="14528"/>
                  <a:pt x="2816" y="14489"/>
                  <a:pt x="2657" y="14489"/>
                </a:cubicBezTo>
                <a:close/>
                <a:moveTo>
                  <a:pt x="18858" y="14489"/>
                </a:moveTo>
                <a:cubicBezTo>
                  <a:pt x="18699" y="14489"/>
                  <a:pt x="18540" y="14528"/>
                  <a:pt x="18418" y="14606"/>
                </a:cubicBezTo>
                <a:cubicBezTo>
                  <a:pt x="18175" y="14761"/>
                  <a:pt x="18175" y="15013"/>
                  <a:pt x="18418" y="15169"/>
                </a:cubicBezTo>
                <a:cubicBezTo>
                  <a:pt x="18661" y="15324"/>
                  <a:pt x="19056" y="15324"/>
                  <a:pt x="19299" y="15169"/>
                </a:cubicBezTo>
                <a:cubicBezTo>
                  <a:pt x="19542" y="15013"/>
                  <a:pt x="19542" y="14761"/>
                  <a:pt x="19299" y="14606"/>
                </a:cubicBezTo>
                <a:cubicBezTo>
                  <a:pt x="19177" y="14528"/>
                  <a:pt x="19018" y="14489"/>
                  <a:pt x="18858" y="14489"/>
                </a:cubicBezTo>
                <a:close/>
                <a:moveTo>
                  <a:pt x="544" y="14540"/>
                </a:moveTo>
                <a:cubicBezTo>
                  <a:pt x="405" y="14540"/>
                  <a:pt x="266" y="14573"/>
                  <a:pt x="159" y="14641"/>
                </a:cubicBezTo>
                <a:cubicBezTo>
                  <a:pt x="-53" y="14777"/>
                  <a:pt x="-53" y="14998"/>
                  <a:pt x="159" y="15134"/>
                </a:cubicBezTo>
                <a:cubicBezTo>
                  <a:pt x="372" y="15270"/>
                  <a:pt x="716" y="15270"/>
                  <a:pt x="928" y="15134"/>
                </a:cubicBezTo>
                <a:cubicBezTo>
                  <a:pt x="1141" y="14998"/>
                  <a:pt x="1141" y="14777"/>
                  <a:pt x="928" y="14641"/>
                </a:cubicBezTo>
                <a:cubicBezTo>
                  <a:pt x="822" y="14573"/>
                  <a:pt x="684" y="14540"/>
                  <a:pt x="544" y="14540"/>
                </a:cubicBezTo>
                <a:close/>
                <a:moveTo>
                  <a:pt x="20950" y="14540"/>
                </a:moveTo>
                <a:cubicBezTo>
                  <a:pt x="20810" y="14540"/>
                  <a:pt x="20671" y="14573"/>
                  <a:pt x="20565" y="14641"/>
                </a:cubicBezTo>
                <a:cubicBezTo>
                  <a:pt x="20352" y="14777"/>
                  <a:pt x="20352" y="14998"/>
                  <a:pt x="20565" y="15134"/>
                </a:cubicBezTo>
                <a:cubicBezTo>
                  <a:pt x="20777" y="15270"/>
                  <a:pt x="21122" y="15270"/>
                  <a:pt x="21335" y="15134"/>
                </a:cubicBezTo>
                <a:cubicBezTo>
                  <a:pt x="21547" y="14998"/>
                  <a:pt x="21547" y="14777"/>
                  <a:pt x="21335" y="14641"/>
                </a:cubicBezTo>
                <a:cubicBezTo>
                  <a:pt x="21228" y="14573"/>
                  <a:pt x="21089" y="14540"/>
                  <a:pt x="20950" y="14540"/>
                </a:cubicBezTo>
                <a:close/>
                <a:moveTo>
                  <a:pt x="6688" y="15593"/>
                </a:moveTo>
                <a:cubicBezTo>
                  <a:pt x="6484" y="15593"/>
                  <a:pt x="6279" y="15643"/>
                  <a:pt x="6123" y="15742"/>
                </a:cubicBezTo>
                <a:cubicBezTo>
                  <a:pt x="5811" y="15942"/>
                  <a:pt x="5811" y="16266"/>
                  <a:pt x="6123" y="16466"/>
                </a:cubicBezTo>
                <a:cubicBezTo>
                  <a:pt x="6436" y="16666"/>
                  <a:pt x="6941" y="16666"/>
                  <a:pt x="7254" y="16466"/>
                </a:cubicBezTo>
                <a:cubicBezTo>
                  <a:pt x="7566" y="16266"/>
                  <a:pt x="7566" y="15942"/>
                  <a:pt x="7254" y="15742"/>
                </a:cubicBezTo>
                <a:cubicBezTo>
                  <a:pt x="7097" y="15643"/>
                  <a:pt x="6893" y="15593"/>
                  <a:pt x="6688" y="15593"/>
                </a:cubicBezTo>
                <a:close/>
                <a:moveTo>
                  <a:pt x="8723" y="15593"/>
                </a:moveTo>
                <a:cubicBezTo>
                  <a:pt x="8518" y="15593"/>
                  <a:pt x="8314" y="15643"/>
                  <a:pt x="8158" y="15742"/>
                </a:cubicBezTo>
                <a:cubicBezTo>
                  <a:pt x="7845" y="15942"/>
                  <a:pt x="7845" y="16266"/>
                  <a:pt x="8158" y="16466"/>
                </a:cubicBezTo>
                <a:cubicBezTo>
                  <a:pt x="8470" y="16666"/>
                  <a:pt x="8976" y="16666"/>
                  <a:pt x="9288" y="16466"/>
                </a:cubicBezTo>
                <a:cubicBezTo>
                  <a:pt x="9601" y="16266"/>
                  <a:pt x="9601" y="15942"/>
                  <a:pt x="9288" y="15742"/>
                </a:cubicBezTo>
                <a:cubicBezTo>
                  <a:pt x="9132" y="15643"/>
                  <a:pt x="8928" y="15593"/>
                  <a:pt x="8723" y="15593"/>
                </a:cubicBezTo>
                <a:close/>
                <a:moveTo>
                  <a:pt x="10758" y="15593"/>
                </a:moveTo>
                <a:cubicBezTo>
                  <a:pt x="10553" y="15593"/>
                  <a:pt x="10349" y="15643"/>
                  <a:pt x="10192" y="15742"/>
                </a:cubicBezTo>
                <a:cubicBezTo>
                  <a:pt x="9880" y="15942"/>
                  <a:pt x="9880" y="16266"/>
                  <a:pt x="10192" y="16466"/>
                </a:cubicBezTo>
                <a:cubicBezTo>
                  <a:pt x="10505" y="16666"/>
                  <a:pt x="11010" y="16666"/>
                  <a:pt x="11323" y="16466"/>
                </a:cubicBezTo>
                <a:cubicBezTo>
                  <a:pt x="11635" y="16266"/>
                  <a:pt x="11635" y="15942"/>
                  <a:pt x="11323" y="15742"/>
                </a:cubicBezTo>
                <a:cubicBezTo>
                  <a:pt x="11167" y="15643"/>
                  <a:pt x="10962" y="15593"/>
                  <a:pt x="10758" y="15593"/>
                </a:cubicBezTo>
                <a:close/>
                <a:moveTo>
                  <a:pt x="12792" y="15593"/>
                </a:moveTo>
                <a:cubicBezTo>
                  <a:pt x="12588" y="15593"/>
                  <a:pt x="12383" y="15643"/>
                  <a:pt x="12227" y="15742"/>
                </a:cubicBezTo>
                <a:cubicBezTo>
                  <a:pt x="11915" y="15942"/>
                  <a:pt x="11915" y="16266"/>
                  <a:pt x="12227" y="16466"/>
                </a:cubicBezTo>
                <a:cubicBezTo>
                  <a:pt x="12539" y="16666"/>
                  <a:pt x="13045" y="16666"/>
                  <a:pt x="13357" y="16466"/>
                </a:cubicBezTo>
                <a:cubicBezTo>
                  <a:pt x="13670" y="16266"/>
                  <a:pt x="13670" y="15942"/>
                  <a:pt x="13357" y="15742"/>
                </a:cubicBezTo>
                <a:cubicBezTo>
                  <a:pt x="13201" y="15643"/>
                  <a:pt x="12997" y="15593"/>
                  <a:pt x="12792" y="15593"/>
                </a:cubicBezTo>
                <a:close/>
                <a:moveTo>
                  <a:pt x="14827" y="15593"/>
                </a:moveTo>
                <a:cubicBezTo>
                  <a:pt x="14622" y="15593"/>
                  <a:pt x="14418" y="15643"/>
                  <a:pt x="14262" y="15742"/>
                </a:cubicBezTo>
                <a:cubicBezTo>
                  <a:pt x="13949" y="15942"/>
                  <a:pt x="13949" y="16266"/>
                  <a:pt x="14262" y="16466"/>
                </a:cubicBezTo>
                <a:cubicBezTo>
                  <a:pt x="14574" y="16666"/>
                  <a:pt x="15080" y="16666"/>
                  <a:pt x="15392" y="16466"/>
                </a:cubicBezTo>
                <a:cubicBezTo>
                  <a:pt x="15704" y="16266"/>
                  <a:pt x="15704" y="15942"/>
                  <a:pt x="15392" y="15742"/>
                </a:cubicBezTo>
                <a:cubicBezTo>
                  <a:pt x="15236" y="15643"/>
                  <a:pt x="15032" y="15593"/>
                  <a:pt x="14827" y="15593"/>
                </a:cubicBezTo>
                <a:close/>
                <a:moveTo>
                  <a:pt x="4673" y="15658"/>
                </a:moveTo>
                <a:cubicBezTo>
                  <a:pt x="4494" y="15658"/>
                  <a:pt x="4315" y="15702"/>
                  <a:pt x="4179" y="15789"/>
                </a:cubicBezTo>
                <a:cubicBezTo>
                  <a:pt x="3907" y="15963"/>
                  <a:pt x="3907" y="16246"/>
                  <a:pt x="4179" y="16420"/>
                </a:cubicBezTo>
                <a:cubicBezTo>
                  <a:pt x="4452" y="16595"/>
                  <a:pt x="4893" y="16595"/>
                  <a:pt x="5166" y="16420"/>
                </a:cubicBezTo>
                <a:cubicBezTo>
                  <a:pt x="5438" y="16246"/>
                  <a:pt x="5438" y="15963"/>
                  <a:pt x="5166" y="15789"/>
                </a:cubicBezTo>
                <a:cubicBezTo>
                  <a:pt x="5030" y="15702"/>
                  <a:pt x="4851" y="15658"/>
                  <a:pt x="4673" y="15658"/>
                </a:cubicBezTo>
                <a:close/>
                <a:moveTo>
                  <a:pt x="16861" y="15658"/>
                </a:moveTo>
                <a:cubicBezTo>
                  <a:pt x="16683" y="15658"/>
                  <a:pt x="16504" y="15702"/>
                  <a:pt x="16368" y="15789"/>
                </a:cubicBezTo>
                <a:cubicBezTo>
                  <a:pt x="16096" y="15963"/>
                  <a:pt x="16096" y="16246"/>
                  <a:pt x="16368" y="16420"/>
                </a:cubicBezTo>
                <a:cubicBezTo>
                  <a:pt x="16641" y="16595"/>
                  <a:pt x="17082" y="16595"/>
                  <a:pt x="17355" y="16420"/>
                </a:cubicBezTo>
                <a:cubicBezTo>
                  <a:pt x="17627" y="16246"/>
                  <a:pt x="17627" y="15963"/>
                  <a:pt x="17355" y="15789"/>
                </a:cubicBezTo>
                <a:cubicBezTo>
                  <a:pt x="17219" y="15702"/>
                  <a:pt x="17040" y="15658"/>
                  <a:pt x="16861" y="15658"/>
                </a:cubicBezTo>
                <a:close/>
                <a:moveTo>
                  <a:pt x="2646" y="15706"/>
                </a:moveTo>
                <a:cubicBezTo>
                  <a:pt x="2487" y="15706"/>
                  <a:pt x="2327" y="15745"/>
                  <a:pt x="2206" y="15823"/>
                </a:cubicBezTo>
                <a:cubicBezTo>
                  <a:pt x="1963" y="15978"/>
                  <a:pt x="1963" y="16230"/>
                  <a:pt x="2206" y="16386"/>
                </a:cubicBezTo>
                <a:cubicBezTo>
                  <a:pt x="2329" y="16464"/>
                  <a:pt x="2491" y="16503"/>
                  <a:pt x="2652" y="16502"/>
                </a:cubicBezTo>
                <a:cubicBezTo>
                  <a:pt x="2813" y="16503"/>
                  <a:pt x="2974" y="16464"/>
                  <a:pt x="3097" y="16386"/>
                </a:cubicBezTo>
                <a:cubicBezTo>
                  <a:pt x="3340" y="16230"/>
                  <a:pt x="3340" y="15978"/>
                  <a:pt x="3097" y="15823"/>
                </a:cubicBezTo>
                <a:cubicBezTo>
                  <a:pt x="2974" y="15745"/>
                  <a:pt x="2813" y="15706"/>
                  <a:pt x="2652" y="15706"/>
                </a:cubicBezTo>
                <a:cubicBezTo>
                  <a:pt x="2650" y="15706"/>
                  <a:pt x="2648" y="15706"/>
                  <a:pt x="2646" y="15706"/>
                </a:cubicBezTo>
                <a:close/>
                <a:moveTo>
                  <a:pt x="18858" y="15706"/>
                </a:moveTo>
                <a:cubicBezTo>
                  <a:pt x="18699" y="15706"/>
                  <a:pt x="18540" y="15745"/>
                  <a:pt x="18418" y="15823"/>
                </a:cubicBezTo>
                <a:cubicBezTo>
                  <a:pt x="18175" y="15978"/>
                  <a:pt x="18175" y="16230"/>
                  <a:pt x="18418" y="16386"/>
                </a:cubicBezTo>
                <a:cubicBezTo>
                  <a:pt x="18661" y="16541"/>
                  <a:pt x="19056" y="16541"/>
                  <a:pt x="19299" y="16386"/>
                </a:cubicBezTo>
                <a:cubicBezTo>
                  <a:pt x="19542" y="16230"/>
                  <a:pt x="19542" y="15978"/>
                  <a:pt x="19299" y="15823"/>
                </a:cubicBezTo>
                <a:cubicBezTo>
                  <a:pt x="19177" y="15745"/>
                  <a:pt x="19018" y="15706"/>
                  <a:pt x="18858" y="15706"/>
                </a:cubicBezTo>
                <a:close/>
                <a:moveTo>
                  <a:pt x="6678" y="16810"/>
                </a:moveTo>
                <a:cubicBezTo>
                  <a:pt x="6473" y="16810"/>
                  <a:pt x="6268" y="16860"/>
                  <a:pt x="6111" y="16960"/>
                </a:cubicBezTo>
                <a:cubicBezTo>
                  <a:pt x="5799" y="17159"/>
                  <a:pt x="5799" y="17484"/>
                  <a:pt x="6111" y="17683"/>
                </a:cubicBezTo>
                <a:cubicBezTo>
                  <a:pt x="6424" y="17883"/>
                  <a:pt x="6931" y="17883"/>
                  <a:pt x="7243" y="17683"/>
                </a:cubicBezTo>
                <a:cubicBezTo>
                  <a:pt x="7555" y="17484"/>
                  <a:pt x="7555" y="17159"/>
                  <a:pt x="7243" y="16960"/>
                </a:cubicBezTo>
                <a:cubicBezTo>
                  <a:pt x="7087" y="16860"/>
                  <a:pt x="6882" y="16810"/>
                  <a:pt x="6678" y="16810"/>
                </a:cubicBezTo>
                <a:close/>
                <a:moveTo>
                  <a:pt x="8712" y="16810"/>
                </a:moveTo>
                <a:cubicBezTo>
                  <a:pt x="8508" y="16810"/>
                  <a:pt x="8302" y="16860"/>
                  <a:pt x="8146" y="16960"/>
                </a:cubicBezTo>
                <a:cubicBezTo>
                  <a:pt x="7834" y="17159"/>
                  <a:pt x="7834" y="17484"/>
                  <a:pt x="8146" y="17683"/>
                </a:cubicBezTo>
                <a:cubicBezTo>
                  <a:pt x="8458" y="17883"/>
                  <a:pt x="8965" y="17883"/>
                  <a:pt x="9278" y="17683"/>
                </a:cubicBezTo>
                <a:cubicBezTo>
                  <a:pt x="9590" y="17484"/>
                  <a:pt x="9590" y="17159"/>
                  <a:pt x="9278" y="16960"/>
                </a:cubicBezTo>
                <a:cubicBezTo>
                  <a:pt x="9121" y="16860"/>
                  <a:pt x="8917" y="16810"/>
                  <a:pt x="8712" y="16810"/>
                </a:cubicBezTo>
                <a:close/>
                <a:moveTo>
                  <a:pt x="10747" y="16810"/>
                </a:moveTo>
                <a:cubicBezTo>
                  <a:pt x="10542" y="16810"/>
                  <a:pt x="10337" y="16860"/>
                  <a:pt x="10181" y="16960"/>
                </a:cubicBezTo>
                <a:cubicBezTo>
                  <a:pt x="9868" y="17159"/>
                  <a:pt x="9868" y="17484"/>
                  <a:pt x="10181" y="17683"/>
                </a:cubicBezTo>
                <a:cubicBezTo>
                  <a:pt x="10493" y="17883"/>
                  <a:pt x="11000" y="17883"/>
                  <a:pt x="11312" y="17683"/>
                </a:cubicBezTo>
                <a:cubicBezTo>
                  <a:pt x="11625" y="17484"/>
                  <a:pt x="11625" y="17159"/>
                  <a:pt x="11312" y="16960"/>
                </a:cubicBezTo>
                <a:cubicBezTo>
                  <a:pt x="11156" y="16860"/>
                  <a:pt x="10952" y="16810"/>
                  <a:pt x="10747" y="16810"/>
                </a:cubicBezTo>
                <a:close/>
                <a:moveTo>
                  <a:pt x="12782" y="16810"/>
                </a:moveTo>
                <a:cubicBezTo>
                  <a:pt x="12577" y="16810"/>
                  <a:pt x="12371" y="16860"/>
                  <a:pt x="12215" y="16960"/>
                </a:cubicBezTo>
                <a:cubicBezTo>
                  <a:pt x="11903" y="17159"/>
                  <a:pt x="11903" y="17484"/>
                  <a:pt x="12215" y="17683"/>
                </a:cubicBezTo>
                <a:cubicBezTo>
                  <a:pt x="12528" y="17883"/>
                  <a:pt x="13034" y="17883"/>
                  <a:pt x="13347" y="17683"/>
                </a:cubicBezTo>
                <a:cubicBezTo>
                  <a:pt x="13659" y="17484"/>
                  <a:pt x="13659" y="17159"/>
                  <a:pt x="13347" y="16960"/>
                </a:cubicBezTo>
                <a:cubicBezTo>
                  <a:pt x="13191" y="16860"/>
                  <a:pt x="12986" y="16810"/>
                  <a:pt x="12782" y="16810"/>
                </a:cubicBezTo>
                <a:close/>
                <a:moveTo>
                  <a:pt x="14816" y="16810"/>
                </a:moveTo>
                <a:cubicBezTo>
                  <a:pt x="14612" y="16810"/>
                  <a:pt x="14406" y="16860"/>
                  <a:pt x="14250" y="16960"/>
                </a:cubicBezTo>
                <a:cubicBezTo>
                  <a:pt x="13938" y="17159"/>
                  <a:pt x="13938" y="17484"/>
                  <a:pt x="14250" y="17683"/>
                </a:cubicBezTo>
                <a:cubicBezTo>
                  <a:pt x="14562" y="17883"/>
                  <a:pt x="15069" y="17883"/>
                  <a:pt x="15381" y="17683"/>
                </a:cubicBezTo>
                <a:cubicBezTo>
                  <a:pt x="15694" y="17484"/>
                  <a:pt x="15694" y="17159"/>
                  <a:pt x="15381" y="16960"/>
                </a:cubicBezTo>
                <a:cubicBezTo>
                  <a:pt x="15225" y="16860"/>
                  <a:pt x="15021" y="16810"/>
                  <a:pt x="14816" y="16810"/>
                </a:cubicBezTo>
                <a:close/>
                <a:moveTo>
                  <a:pt x="4662" y="16875"/>
                </a:moveTo>
                <a:cubicBezTo>
                  <a:pt x="4483" y="16875"/>
                  <a:pt x="4305" y="16919"/>
                  <a:pt x="4169" y="17006"/>
                </a:cubicBezTo>
                <a:cubicBezTo>
                  <a:pt x="3896" y="17181"/>
                  <a:pt x="3896" y="17463"/>
                  <a:pt x="4169" y="17637"/>
                </a:cubicBezTo>
                <a:cubicBezTo>
                  <a:pt x="4441" y="17812"/>
                  <a:pt x="4883" y="17812"/>
                  <a:pt x="5155" y="17637"/>
                </a:cubicBezTo>
                <a:cubicBezTo>
                  <a:pt x="5428" y="17463"/>
                  <a:pt x="5428" y="17181"/>
                  <a:pt x="5155" y="17006"/>
                </a:cubicBezTo>
                <a:cubicBezTo>
                  <a:pt x="5019" y="16919"/>
                  <a:pt x="4841" y="16875"/>
                  <a:pt x="4662" y="16875"/>
                </a:cubicBezTo>
                <a:close/>
                <a:moveTo>
                  <a:pt x="16851" y="16875"/>
                </a:moveTo>
                <a:cubicBezTo>
                  <a:pt x="16672" y="16875"/>
                  <a:pt x="16494" y="16919"/>
                  <a:pt x="16358" y="17006"/>
                </a:cubicBezTo>
                <a:cubicBezTo>
                  <a:pt x="16085" y="17181"/>
                  <a:pt x="16085" y="17463"/>
                  <a:pt x="16358" y="17637"/>
                </a:cubicBezTo>
                <a:cubicBezTo>
                  <a:pt x="16630" y="17812"/>
                  <a:pt x="17072" y="17812"/>
                  <a:pt x="17344" y="17637"/>
                </a:cubicBezTo>
                <a:cubicBezTo>
                  <a:pt x="17617" y="17463"/>
                  <a:pt x="17617" y="17181"/>
                  <a:pt x="17344" y="17006"/>
                </a:cubicBezTo>
                <a:cubicBezTo>
                  <a:pt x="17208" y="16919"/>
                  <a:pt x="17029" y="16875"/>
                  <a:pt x="16851" y="16875"/>
                </a:cubicBezTo>
                <a:close/>
                <a:moveTo>
                  <a:pt x="6678" y="18092"/>
                </a:moveTo>
                <a:cubicBezTo>
                  <a:pt x="6473" y="18092"/>
                  <a:pt x="6268" y="18142"/>
                  <a:pt x="6111" y="18242"/>
                </a:cubicBezTo>
                <a:cubicBezTo>
                  <a:pt x="5799" y="18442"/>
                  <a:pt x="5799" y="18766"/>
                  <a:pt x="6111" y="18966"/>
                </a:cubicBezTo>
                <a:cubicBezTo>
                  <a:pt x="6424" y="19166"/>
                  <a:pt x="6931" y="19166"/>
                  <a:pt x="7243" y="18966"/>
                </a:cubicBezTo>
                <a:cubicBezTo>
                  <a:pt x="7555" y="18766"/>
                  <a:pt x="7555" y="18442"/>
                  <a:pt x="7243" y="18242"/>
                </a:cubicBezTo>
                <a:cubicBezTo>
                  <a:pt x="7087" y="18142"/>
                  <a:pt x="6882" y="18092"/>
                  <a:pt x="6678" y="18092"/>
                </a:cubicBezTo>
                <a:close/>
                <a:moveTo>
                  <a:pt x="8712" y="18092"/>
                </a:moveTo>
                <a:cubicBezTo>
                  <a:pt x="8508" y="18092"/>
                  <a:pt x="8302" y="18142"/>
                  <a:pt x="8146" y="18242"/>
                </a:cubicBezTo>
                <a:cubicBezTo>
                  <a:pt x="7834" y="18442"/>
                  <a:pt x="7834" y="18766"/>
                  <a:pt x="8146" y="18966"/>
                </a:cubicBezTo>
                <a:cubicBezTo>
                  <a:pt x="8458" y="19166"/>
                  <a:pt x="8965" y="19166"/>
                  <a:pt x="9278" y="18966"/>
                </a:cubicBezTo>
                <a:cubicBezTo>
                  <a:pt x="9590" y="18766"/>
                  <a:pt x="9590" y="18442"/>
                  <a:pt x="9278" y="18242"/>
                </a:cubicBezTo>
                <a:cubicBezTo>
                  <a:pt x="9121" y="18142"/>
                  <a:pt x="8917" y="18092"/>
                  <a:pt x="8712" y="18092"/>
                </a:cubicBezTo>
                <a:close/>
                <a:moveTo>
                  <a:pt x="10747" y="18092"/>
                </a:moveTo>
                <a:cubicBezTo>
                  <a:pt x="10542" y="18092"/>
                  <a:pt x="10337" y="18142"/>
                  <a:pt x="10181" y="18242"/>
                </a:cubicBezTo>
                <a:cubicBezTo>
                  <a:pt x="9868" y="18442"/>
                  <a:pt x="9868" y="18766"/>
                  <a:pt x="10181" y="18966"/>
                </a:cubicBezTo>
                <a:cubicBezTo>
                  <a:pt x="10493" y="19166"/>
                  <a:pt x="11000" y="19166"/>
                  <a:pt x="11312" y="18966"/>
                </a:cubicBezTo>
                <a:cubicBezTo>
                  <a:pt x="11625" y="18766"/>
                  <a:pt x="11625" y="18442"/>
                  <a:pt x="11312" y="18242"/>
                </a:cubicBezTo>
                <a:cubicBezTo>
                  <a:pt x="11156" y="18142"/>
                  <a:pt x="10952" y="18092"/>
                  <a:pt x="10747" y="18092"/>
                </a:cubicBezTo>
                <a:close/>
                <a:moveTo>
                  <a:pt x="12782" y="18092"/>
                </a:moveTo>
                <a:cubicBezTo>
                  <a:pt x="12577" y="18092"/>
                  <a:pt x="12371" y="18142"/>
                  <a:pt x="12215" y="18242"/>
                </a:cubicBezTo>
                <a:cubicBezTo>
                  <a:pt x="11903" y="18442"/>
                  <a:pt x="11903" y="18766"/>
                  <a:pt x="12215" y="18966"/>
                </a:cubicBezTo>
                <a:cubicBezTo>
                  <a:pt x="12528" y="19166"/>
                  <a:pt x="13034" y="19166"/>
                  <a:pt x="13347" y="18966"/>
                </a:cubicBezTo>
                <a:cubicBezTo>
                  <a:pt x="13659" y="18766"/>
                  <a:pt x="13659" y="18442"/>
                  <a:pt x="13347" y="18242"/>
                </a:cubicBezTo>
                <a:cubicBezTo>
                  <a:pt x="13191" y="18142"/>
                  <a:pt x="12986" y="18092"/>
                  <a:pt x="12782" y="18092"/>
                </a:cubicBezTo>
                <a:close/>
                <a:moveTo>
                  <a:pt x="14827" y="18092"/>
                </a:moveTo>
                <a:cubicBezTo>
                  <a:pt x="14622" y="18092"/>
                  <a:pt x="14418" y="18142"/>
                  <a:pt x="14262" y="18242"/>
                </a:cubicBezTo>
                <a:cubicBezTo>
                  <a:pt x="13949" y="18442"/>
                  <a:pt x="13949" y="18766"/>
                  <a:pt x="14262" y="18966"/>
                </a:cubicBezTo>
                <a:cubicBezTo>
                  <a:pt x="14574" y="19166"/>
                  <a:pt x="15080" y="19166"/>
                  <a:pt x="15392" y="18966"/>
                </a:cubicBezTo>
                <a:cubicBezTo>
                  <a:pt x="15704" y="18766"/>
                  <a:pt x="15704" y="18442"/>
                  <a:pt x="15392" y="18242"/>
                </a:cubicBezTo>
                <a:cubicBezTo>
                  <a:pt x="15236" y="18142"/>
                  <a:pt x="15032" y="18092"/>
                  <a:pt x="14827" y="18092"/>
                </a:cubicBezTo>
                <a:close/>
                <a:moveTo>
                  <a:pt x="8723" y="19280"/>
                </a:moveTo>
                <a:cubicBezTo>
                  <a:pt x="8518" y="19280"/>
                  <a:pt x="8314" y="19330"/>
                  <a:pt x="8158" y="19430"/>
                </a:cubicBezTo>
                <a:cubicBezTo>
                  <a:pt x="7845" y="19630"/>
                  <a:pt x="7845" y="19954"/>
                  <a:pt x="8158" y="20154"/>
                </a:cubicBezTo>
                <a:cubicBezTo>
                  <a:pt x="8470" y="20354"/>
                  <a:pt x="8976" y="20354"/>
                  <a:pt x="9288" y="20154"/>
                </a:cubicBezTo>
                <a:cubicBezTo>
                  <a:pt x="9601" y="19954"/>
                  <a:pt x="9601" y="19630"/>
                  <a:pt x="9288" y="19430"/>
                </a:cubicBezTo>
                <a:cubicBezTo>
                  <a:pt x="9132" y="19330"/>
                  <a:pt x="8928" y="19280"/>
                  <a:pt x="8723" y="19280"/>
                </a:cubicBezTo>
                <a:close/>
                <a:moveTo>
                  <a:pt x="10758" y="19280"/>
                </a:moveTo>
                <a:cubicBezTo>
                  <a:pt x="10553" y="19280"/>
                  <a:pt x="10349" y="19330"/>
                  <a:pt x="10192" y="19430"/>
                </a:cubicBezTo>
                <a:cubicBezTo>
                  <a:pt x="9880" y="19630"/>
                  <a:pt x="9880" y="19954"/>
                  <a:pt x="10192" y="20154"/>
                </a:cubicBezTo>
                <a:cubicBezTo>
                  <a:pt x="10505" y="20354"/>
                  <a:pt x="11010" y="20354"/>
                  <a:pt x="11323" y="20154"/>
                </a:cubicBezTo>
                <a:cubicBezTo>
                  <a:pt x="11635" y="19954"/>
                  <a:pt x="11635" y="19630"/>
                  <a:pt x="11323" y="19430"/>
                </a:cubicBezTo>
                <a:cubicBezTo>
                  <a:pt x="11167" y="19330"/>
                  <a:pt x="10962" y="19280"/>
                  <a:pt x="10758" y="19280"/>
                </a:cubicBezTo>
                <a:close/>
                <a:moveTo>
                  <a:pt x="12792" y="19280"/>
                </a:moveTo>
                <a:cubicBezTo>
                  <a:pt x="12588" y="19280"/>
                  <a:pt x="12383" y="19330"/>
                  <a:pt x="12227" y="19430"/>
                </a:cubicBezTo>
                <a:cubicBezTo>
                  <a:pt x="11915" y="19630"/>
                  <a:pt x="11915" y="19954"/>
                  <a:pt x="12227" y="20154"/>
                </a:cubicBezTo>
                <a:cubicBezTo>
                  <a:pt x="12539" y="20354"/>
                  <a:pt x="13045" y="20354"/>
                  <a:pt x="13357" y="20154"/>
                </a:cubicBezTo>
                <a:cubicBezTo>
                  <a:pt x="13670" y="19954"/>
                  <a:pt x="13670" y="19630"/>
                  <a:pt x="13357" y="19430"/>
                </a:cubicBezTo>
                <a:cubicBezTo>
                  <a:pt x="13201" y="19330"/>
                  <a:pt x="12997" y="19280"/>
                  <a:pt x="12792" y="19280"/>
                </a:cubicBezTo>
                <a:close/>
                <a:moveTo>
                  <a:pt x="10766" y="20527"/>
                </a:moveTo>
                <a:cubicBezTo>
                  <a:pt x="10561" y="20527"/>
                  <a:pt x="10356" y="20577"/>
                  <a:pt x="10199" y="20676"/>
                </a:cubicBezTo>
                <a:cubicBezTo>
                  <a:pt x="9887" y="20876"/>
                  <a:pt x="9887" y="21200"/>
                  <a:pt x="10199" y="21400"/>
                </a:cubicBezTo>
                <a:cubicBezTo>
                  <a:pt x="10512" y="21600"/>
                  <a:pt x="11019" y="21600"/>
                  <a:pt x="11331" y="21400"/>
                </a:cubicBezTo>
                <a:cubicBezTo>
                  <a:pt x="11643" y="21200"/>
                  <a:pt x="11643" y="20876"/>
                  <a:pt x="11331" y="20676"/>
                </a:cubicBezTo>
                <a:cubicBezTo>
                  <a:pt x="11175" y="20577"/>
                  <a:pt x="10971" y="20527"/>
                  <a:pt x="10766" y="20527"/>
                </a:cubicBezTo>
                <a:close/>
              </a:path>
            </a:pathLst>
          </a:custGeom>
          <a:gradFill>
            <a:gsLst>
              <a:gs pos="0">
                <a:srgbClr val="5E9EEE"/>
              </a:gs>
              <a:gs pos="100000">
                <a:srgbClr val="0277BF"/>
              </a:gs>
            </a:gsLst>
            <a:lin ang="2015895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07" name="Google Shape;207;g200fbec556e_0_133"/>
          <p:cNvGrpSpPr/>
          <p:nvPr/>
        </p:nvGrpSpPr>
        <p:grpSpPr>
          <a:xfrm>
            <a:off x="3438356" y="5440203"/>
            <a:ext cx="2625510" cy="1688100"/>
            <a:chOff x="0" y="0"/>
            <a:chExt cx="2625510" cy="1688100"/>
          </a:xfrm>
        </p:grpSpPr>
        <p:sp>
          <p:nvSpPr>
            <p:cNvPr id="208" name="Google Shape;208;g200fbec556e_0_133"/>
            <p:cNvSpPr/>
            <p:nvPr/>
          </p:nvSpPr>
          <p:spPr>
            <a:xfrm>
              <a:off x="51210" y="0"/>
              <a:ext cx="2574300" cy="1688100"/>
            </a:xfrm>
            <a:prstGeom prst="roundRect">
              <a:avLst>
                <a:gd name="adj" fmla="val 14396"/>
              </a:avLst>
            </a:prstGeom>
            <a:solidFill>
              <a:srgbClr val="464853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09" name="Google Shape;209;g200fbec556e_0_133"/>
            <p:cNvSpPr txBox="1"/>
            <p:nvPr/>
          </p:nvSpPr>
          <p:spPr>
            <a:xfrm>
              <a:off x="0" y="289939"/>
              <a:ext cx="2577000" cy="5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Montserrat Light"/>
                <a:buNone/>
              </a:pPr>
              <a:r>
                <a:rPr lang="ru-RU" sz="28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-6 часов</a:t>
              </a:r>
              <a:endParaRPr sz="28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10" name="Google Shape;210;g200fbec556e_0_133"/>
            <p:cNvSpPr txBox="1"/>
            <p:nvPr/>
          </p:nvSpPr>
          <p:spPr>
            <a:xfrm>
              <a:off x="73550" y="1052700"/>
              <a:ext cx="2514000" cy="34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1600"/>
                <a:buFont typeface="Montserrat Light"/>
                <a:buNone/>
              </a:pPr>
              <a:r>
                <a:rPr lang="ru-RU" sz="1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Глажки в неделю</a:t>
              </a:r>
              <a:endParaRPr sz="1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sp>
        <p:nvSpPr>
          <p:cNvPr id="211" name="Google Shape;211;g200fbec556e_0_133"/>
          <p:cNvSpPr/>
          <p:nvPr/>
        </p:nvSpPr>
        <p:spPr>
          <a:xfrm rot="10800000">
            <a:off x="7137249" y="2408657"/>
            <a:ext cx="5677264" cy="8898695"/>
          </a:xfrm>
          <a:custGeom>
            <a:avLst/>
            <a:gdLst/>
            <a:ahLst/>
            <a:cxnLst/>
            <a:rect l="l" t="t" r="r" b="b"/>
            <a:pathLst>
              <a:path w="21494" h="21550" extrusionOk="0">
                <a:moveTo>
                  <a:pt x="6688" y="0"/>
                </a:moveTo>
                <a:cubicBezTo>
                  <a:pt x="6599" y="0"/>
                  <a:pt x="6510" y="21"/>
                  <a:pt x="6442" y="65"/>
                </a:cubicBezTo>
                <a:cubicBezTo>
                  <a:pt x="6306" y="152"/>
                  <a:pt x="6306" y="293"/>
                  <a:pt x="6442" y="380"/>
                </a:cubicBezTo>
                <a:cubicBezTo>
                  <a:pt x="6578" y="466"/>
                  <a:pt x="6799" y="466"/>
                  <a:pt x="6934" y="380"/>
                </a:cubicBezTo>
                <a:cubicBezTo>
                  <a:pt x="7070" y="293"/>
                  <a:pt x="7070" y="152"/>
                  <a:pt x="6934" y="65"/>
                </a:cubicBezTo>
                <a:cubicBezTo>
                  <a:pt x="6867" y="21"/>
                  <a:pt x="6777" y="0"/>
                  <a:pt x="6688" y="0"/>
                </a:cubicBezTo>
                <a:close/>
                <a:moveTo>
                  <a:pt x="8723" y="0"/>
                </a:moveTo>
                <a:cubicBezTo>
                  <a:pt x="8634" y="0"/>
                  <a:pt x="8545" y="21"/>
                  <a:pt x="8477" y="65"/>
                </a:cubicBezTo>
                <a:cubicBezTo>
                  <a:pt x="8341" y="152"/>
                  <a:pt x="8341" y="293"/>
                  <a:pt x="8477" y="380"/>
                </a:cubicBezTo>
                <a:cubicBezTo>
                  <a:pt x="8613" y="466"/>
                  <a:pt x="8833" y="466"/>
                  <a:pt x="8969" y="380"/>
                </a:cubicBezTo>
                <a:cubicBezTo>
                  <a:pt x="9105" y="293"/>
                  <a:pt x="9105" y="152"/>
                  <a:pt x="8969" y="65"/>
                </a:cubicBezTo>
                <a:cubicBezTo>
                  <a:pt x="8901" y="21"/>
                  <a:pt x="8812" y="0"/>
                  <a:pt x="8723" y="0"/>
                </a:cubicBezTo>
                <a:close/>
                <a:moveTo>
                  <a:pt x="10758" y="0"/>
                </a:moveTo>
                <a:cubicBezTo>
                  <a:pt x="10669" y="0"/>
                  <a:pt x="10579" y="21"/>
                  <a:pt x="10512" y="65"/>
                </a:cubicBezTo>
                <a:cubicBezTo>
                  <a:pt x="10376" y="152"/>
                  <a:pt x="10376" y="293"/>
                  <a:pt x="10512" y="380"/>
                </a:cubicBezTo>
                <a:cubicBezTo>
                  <a:pt x="10647" y="466"/>
                  <a:pt x="10868" y="466"/>
                  <a:pt x="11004" y="380"/>
                </a:cubicBezTo>
                <a:cubicBezTo>
                  <a:pt x="11139" y="293"/>
                  <a:pt x="11139" y="152"/>
                  <a:pt x="11004" y="65"/>
                </a:cubicBezTo>
                <a:cubicBezTo>
                  <a:pt x="10936" y="21"/>
                  <a:pt x="10847" y="0"/>
                  <a:pt x="10758" y="0"/>
                </a:cubicBezTo>
                <a:close/>
                <a:moveTo>
                  <a:pt x="12792" y="0"/>
                </a:moveTo>
                <a:cubicBezTo>
                  <a:pt x="12703" y="0"/>
                  <a:pt x="12614" y="21"/>
                  <a:pt x="12546" y="65"/>
                </a:cubicBezTo>
                <a:cubicBezTo>
                  <a:pt x="12410" y="152"/>
                  <a:pt x="12410" y="293"/>
                  <a:pt x="12546" y="380"/>
                </a:cubicBezTo>
                <a:cubicBezTo>
                  <a:pt x="12682" y="466"/>
                  <a:pt x="12903" y="466"/>
                  <a:pt x="13038" y="380"/>
                </a:cubicBezTo>
                <a:cubicBezTo>
                  <a:pt x="13174" y="293"/>
                  <a:pt x="13174" y="152"/>
                  <a:pt x="13038" y="65"/>
                </a:cubicBezTo>
                <a:cubicBezTo>
                  <a:pt x="12970" y="21"/>
                  <a:pt x="12881" y="0"/>
                  <a:pt x="12792" y="0"/>
                </a:cubicBezTo>
                <a:close/>
                <a:moveTo>
                  <a:pt x="14827" y="0"/>
                </a:moveTo>
                <a:cubicBezTo>
                  <a:pt x="14738" y="0"/>
                  <a:pt x="14649" y="21"/>
                  <a:pt x="14581" y="65"/>
                </a:cubicBezTo>
                <a:cubicBezTo>
                  <a:pt x="14445" y="152"/>
                  <a:pt x="14445" y="293"/>
                  <a:pt x="14581" y="380"/>
                </a:cubicBezTo>
                <a:cubicBezTo>
                  <a:pt x="14717" y="466"/>
                  <a:pt x="14937" y="466"/>
                  <a:pt x="15073" y="380"/>
                </a:cubicBezTo>
                <a:cubicBezTo>
                  <a:pt x="15209" y="293"/>
                  <a:pt x="15209" y="152"/>
                  <a:pt x="15073" y="65"/>
                </a:cubicBezTo>
                <a:cubicBezTo>
                  <a:pt x="15005" y="21"/>
                  <a:pt x="14916" y="0"/>
                  <a:pt x="14827" y="0"/>
                </a:cubicBezTo>
                <a:close/>
                <a:moveTo>
                  <a:pt x="6688" y="1091"/>
                </a:moveTo>
                <a:cubicBezTo>
                  <a:pt x="6549" y="1091"/>
                  <a:pt x="6410" y="1125"/>
                  <a:pt x="6303" y="1193"/>
                </a:cubicBezTo>
                <a:cubicBezTo>
                  <a:pt x="6091" y="1329"/>
                  <a:pt x="6091" y="1550"/>
                  <a:pt x="6303" y="1686"/>
                </a:cubicBezTo>
                <a:cubicBezTo>
                  <a:pt x="6516" y="1821"/>
                  <a:pt x="6861" y="1821"/>
                  <a:pt x="7073" y="1686"/>
                </a:cubicBezTo>
                <a:cubicBezTo>
                  <a:pt x="7286" y="1550"/>
                  <a:pt x="7286" y="1329"/>
                  <a:pt x="7073" y="1193"/>
                </a:cubicBezTo>
                <a:cubicBezTo>
                  <a:pt x="6967" y="1125"/>
                  <a:pt x="6828" y="1091"/>
                  <a:pt x="6688" y="1091"/>
                </a:cubicBezTo>
                <a:close/>
                <a:moveTo>
                  <a:pt x="8723" y="1091"/>
                </a:moveTo>
                <a:cubicBezTo>
                  <a:pt x="8688" y="1091"/>
                  <a:pt x="8654" y="1093"/>
                  <a:pt x="8619" y="1097"/>
                </a:cubicBezTo>
                <a:cubicBezTo>
                  <a:pt x="8516" y="1110"/>
                  <a:pt x="8418" y="1142"/>
                  <a:pt x="8338" y="1193"/>
                </a:cubicBezTo>
                <a:cubicBezTo>
                  <a:pt x="8126" y="1329"/>
                  <a:pt x="8126" y="1550"/>
                  <a:pt x="8338" y="1686"/>
                </a:cubicBezTo>
                <a:cubicBezTo>
                  <a:pt x="8444" y="1754"/>
                  <a:pt x="8584" y="1787"/>
                  <a:pt x="8723" y="1787"/>
                </a:cubicBezTo>
                <a:cubicBezTo>
                  <a:pt x="8862" y="1787"/>
                  <a:pt x="9002" y="1754"/>
                  <a:pt x="9108" y="1686"/>
                </a:cubicBezTo>
                <a:cubicBezTo>
                  <a:pt x="9320" y="1550"/>
                  <a:pt x="9320" y="1329"/>
                  <a:pt x="9108" y="1193"/>
                </a:cubicBezTo>
                <a:cubicBezTo>
                  <a:pt x="9002" y="1125"/>
                  <a:pt x="8862" y="1091"/>
                  <a:pt x="8723" y="1091"/>
                </a:cubicBezTo>
                <a:close/>
                <a:moveTo>
                  <a:pt x="10758" y="1091"/>
                </a:moveTo>
                <a:cubicBezTo>
                  <a:pt x="10723" y="1091"/>
                  <a:pt x="10688" y="1093"/>
                  <a:pt x="10654" y="1097"/>
                </a:cubicBezTo>
                <a:cubicBezTo>
                  <a:pt x="10551" y="1110"/>
                  <a:pt x="10452" y="1142"/>
                  <a:pt x="10373" y="1193"/>
                </a:cubicBezTo>
                <a:cubicBezTo>
                  <a:pt x="10160" y="1329"/>
                  <a:pt x="10160" y="1550"/>
                  <a:pt x="10373" y="1686"/>
                </a:cubicBezTo>
                <a:cubicBezTo>
                  <a:pt x="10479" y="1754"/>
                  <a:pt x="10618" y="1787"/>
                  <a:pt x="10758" y="1787"/>
                </a:cubicBezTo>
                <a:cubicBezTo>
                  <a:pt x="10897" y="1787"/>
                  <a:pt x="11036" y="1754"/>
                  <a:pt x="11143" y="1686"/>
                </a:cubicBezTo>
                <a:cubicBezTo>
                  <a:pt x="11355" y="1550"/>
                  <a:pt x="11355" y="1329"/>
                  <a:pt x="11143" y="1193"/>
                </a:cubicBezTo>
                <a:cubicBezTo>
                  <a:pt x="11036" y="1125"/>
                  <a:pt x="10897" y="1091"/>
                  <a:pt x="10758" y="1091"/>
                </a:cubicBezTo>
                <a:close/>
                <a:moveTo>
                  <a:pt x="12792" y="1091"/>
                </a:moveTo>
                <a:cubicBezTo>
                  <a:pt x="12757" y="1091"/>
                  <a:pt x="12723" y="1093"/>
                  <a:pt x="12689" y="1097"/>
                </a:cubicBezTo>
                <a:cubicBezTo>
                  <a:pt x="12586" y="1110"/>
                  <a:pt x="12487" y="1142"/>
                  <a:pt x="12407" y="1193"/>
                </a:cubicBezTo>
                <a:cubicBezTo>
                  <a:pt x="12195" y="1329"/>
                  <a:pt x="12195" y="1550"/>
                  <a:pt x="12407" y="1686"/>
                </a:cubicBezTo>
                <a:cubicBezTo>
                  <a:pt x="12513" y="1754"/>
                  <a:pt x="12653" y="1787"/>
                  <a:pt x="12792" y="1787"/>
                </a:cubicBezTo>
                <a:cubicBezTo>
                  <a:pt x="12931" y="1787"/>
                  <a:pt x="13071" y="1754"/>
                  <a:pt x="13177" y="1686"/>
                </a:cubicBezTo>
                <a:cubicBezTo>
                  <a:pt x="13390" y="1550"/>
                  <a:pt x="13390" y="1329"/>
                  <a:pt x="13177" y="1193"/>
                </a:cubicBezTo>
                <a:cubicBezTo>
                  <a:pt x="13071" y="1125"/>
                  <a:pt x="12931" y="1091"/>
                  <a:pt x="12792" y="1091"/>
                </a:cubicBezTo>
                <a:close/>
                <a:moveTo>
                  <a:pt x="14827" y="1091"/>
                </a:moveTo>
                <a:cubicBezTo>
                  <a:pt x="14792" y="1091"/>
                  <a:pt x="14758" y="1093"/>
                  <a:pt x="14723" y="1097"/>
                </a:cubicBezTo>
                <a:cubicBezTo>
                  <a:pt x="14620" y="1110"/>
                  <a:pt x="14521" y="1142"/>
                  <a:pt x="14442" y="1193"/>
                </a:cubicBezTo>
                <a:cubicBezTo>
                  <a:pt x="14229" y="1329"/>
                  <a:pt x="14229" y="1550"/>
                  <a:pt x="14442" y="1686"/>
                </a:cubicBezTo>
                <a:cubicBezTo>
                  <a:pt x="14548" y="1754"/>
                  <a:pt x="14688" y="1787"/>
                  <a:pt x="14827" y="1787"/>
                </a:cubicBezTo>
                <a:cubicBezTo>
                  <a:pt x="14966" y="1787"/>
                  <a:pt x="15106" y="1754"/>
                  <a:pt x="15212" y="1686"/>
                </a:cubicBezTo>
                <a:cubicBezTo>
                  <a:pt x="15424" y="1550"/>
                  <a:pt x="15424" y="1329"/>
                  <a:pt x="15212" y="1193"/>
                </a:cubicBezTo>
                <a:cubicBezTo>
                  <a:pt x="15106" y="1125"/>
                  <a:pt x="14966" y="1091"/>
                  <a:pt x="14827" y="1091"/>
                </a:cubicBezTo>
                <a:close/>
                <a:moveTo>
                  <a:pt x="6688" y="2258"/>
                </a:moveTo>
                <a:cubicBezTo>
                  <a:pt x="6529" y="2258"/>
                  <a:pt x="6369" y="2297"/>
                  <a:pt x="6248" y="2375"/>
                </a:cubicBezTo>
                <a:cubicBezTo>
                  <a:pt x="6005" y="2530"/>
                  <a:pt x="6005" y="2782"/>
                  <a:pt x="6248" y="2937"/>
                </a:cubicBezTo>
                <a:cubicBezTo>
                  <a:pt x="6491" y="3093"/>
                  <a:pt x="6886" y="3093"/>
                  <a:pt x="7129" y="2937"/>
                </a:cubicBezTo>
                <a:cubicBezTo>
                  <a:pt x="7372" y="2782"/>
                  <a:pt x="7372" y="2530"/>
                  <a:pt x="7129" y="2375"/>
                </a:cubicBezTo>
                <a:cubicBezTo>
                  <a:pt x="7007" y="2297"/>
                  <a:pt x="6848" y="2258"/>
                  <a:pt x="6688" y="2258"/>
                </a:cubicBezTo>
                <a:close/>
                <a:moveTo>
                  <a:pt x="8723" y="2258"/>
                </a:moveTo>
                <a:cubicBezTo>
                  <a:pt x="8564" y="2258"/>
                  <a:pt x="8404" y="2297"/>
                  <a:pt x="8283" y="2375"/>
                </a:cubicBezTo>
                <a:cubicBezTo>
                  <a:pt x="8040" y="2530"/>
                  <a:pt x="8040" y="2782"/>
                  <a:pt x="8283" y="2937"/>
                </a:cubicBezTo>
                <a:cubicBezTo>
                  <a:pt x="8526" y="3093"/>
                  <a:pt x="8920" y="3093"/>
                  <a:pt x="9163" y="2937"/>
                </a:cubicBezTo>
                <a:cubicBezTo>
                  <a:pt x="9406" y="2782"/>
                  <a:pt x="9406" y="2530"/>
                  <a:pt x="9163" y="2375"/>
                </a:cubicBezTo>
                <a:cubicBezTo>
                  <a:pt x="9042" y="2297"/>
                  <a:pt x="8882" y="2258"/>
                  <a:pt x="8723" y="2258"/>
                </a:cubicBezTo>
                <a:close/>
                <a:moveTo>
                  <a:pt x="10758" y="2258"/>
                </a:moveTo>
                <a:cubicBezTo>
                  <a:pt x="10598" y="2258"/>
                  <a:pt x="10439" y="2297"/>
                  <a:pt x="10317" y="2375"/>
                </a:cubicBezTo>
                <a:cubicBezTo>
                  <a:pt x="10074" y="2530"/>
                  <a:pt x="10074" y="2782"/>
                  <a:pt x="10317" y="2937"/>
                </a:cubicBezTo>
                <a:cubicBezTo>
                  <a:pt x="10560" y="3093"/>
                  <a:pt x="10955" y="3093"/>
                  <a:pt x="11198" y="2937"/>
                </a:cubicBezTo>
                <a:cubicBezTo>
                  <a:pt x="11441" y="2782"/>
                  <a:pt x="11441" y="2530"/>
                  <a:pt x="11198" y="2375"/>
                </a:cubicBezTo>
                <a:cubicBezTo>
                  <a:pt x="11076" y="2297"/>
                  <a:pt x="10917" y="2258"/>
                  <a:pt x="10758" y="2258"/>
                </a:cubicBezTo>
                <a:close/>
                <a:moveTo>
                  <a:pt x="12792" y="2258"/>
                </a:moveTo>
                <a:cubicBezTo>
                  <a:pt x="12633" y="2258"/>
                  <a:pt x="12473" y="2297"/>
                  <a:pt x="12352" y="2375"/>
                </a:cubicBezTo>
                <a:cubicBezTo>
                  <a:pt x="12109" y="2530"/>
                  <a:pt x="12109" y="2782"/>
                  <a:pt x="12352" y="2937"/>
                </a:cubicBezTo>
                <a:cubicBezTo>
                  <a:pt x="12595" y="3093"/>
                  <a:pt x="12990" y="3093"/>
                  <a:pt x="13233" y="2937"/>
                </a:cubicBezTo>
                <a:cubicBezTo>
                  <a:pt x="13476" y="2782"/>
                  <a:pt x="13476" y="2530"/>
                  <a:pt x="13233" y="2375"/>
                </a:cubicBezTo>
                <a:cubicBezTo>
                  <a:pt x="13111" y="2297"/>
                  <a:pt x="12951" y="2258"/>
                  <a:pt x="12792" y="2258"/>
                </a:cubicBezTo>
                <a:close/>
                <a:moveTo>
                  <a:pt x="14827" y="2258"/>
                </a:moveTo>
                <a:cubicBezTo>
                  <a:pt x="14668" y="2258"/>
                  <a:pt x="14508" y="2297"/>
                  <a:pt x="14386" y="2375"/>
                </a:cubicBezTo>
                <a:cubicBezTo>
                  <a:pt x="14143" y="2530"/>
                  <a:pt x="14143" y="2782"/>
                  <a:pt x="14386" y="2937"/>
                </a:cubicBezTo>
                <a:cubicBezTo>
                  <a:pt x="14629" y="3093"/>
                  <a:pt x="15024" y="3093"/>
                  <a:pt x="15267" y="2937"/>
                </a:cubicBezTo>
                <a:cubicBezTo>
                  <a:pt x="15510" y="2782"/>
                  <a:pt x="15510" y="2530"/>
                  <a:pt x="15267" y="2375"/>
                </a:cubicBezTo>
                <a:cubicBezTo>
                  <a:pt x="15146" y="2297"/>
                  <a:pt x="14986" y="2258"/>
                  <a:pt x="14827" y="2258"/>
                </a:cubicBezTo>
                <a:close/>
                <a:moveTo>
                  <a:pt x="6707" y="3439"/>
                </a:moveTo>
                <a:cubicBezTo>
                  <a:pt x="6529" y="3439"/>
                  <a:pt x="6350" y="3483"/>
                  <a:pt x="6214" y="3570"/>
                </a:cubicBezTo>
                <a:cubicBezTo>
                  <a:pt x="5941" y="3744"/>
                  <a:pt x="5941" y="4027"/>
                  <a:pt x="6214" y="4201"/>
                </a:cubicBezTo>
                <a:cubicBezTo>
                  <a:pt x="6486" y="4375"/>
                  <a:pt x="6928" y="4375"/>
                  <a:pt x="7201" y="4201"/>
                </a:cubicBezTo>
                <a:cubicBezTo>
                  <a:pt x="7473" y="4027"/>
                  <a:pt x="7473" y="3744"/>
                  <a:pt x="7201" y="3570"/>
                </a:cubicBezTo>
                <a:cubicBezTo>
                  <a:pt x="7064" y="3483"/>
                  <a:pt x="6886" y="3439"/>
                  <a:pt x="6707" y="3439"/>
                </a:cubicBezTo>
                <a:close/>
                <a:moveTo>
                  <a:pt x="8742" y="3439"/>
                </a:moveTo>
                <a:cubicBezTo>
                  <a:pt x="8563" y="3439"/>
                  <a:pt x="8385" y="3483"/>
                  <a:pt x="8248" y="3570"/>
                </a:cubicBezTo>
                <a:cubicBezTo>
                  <a:pt x="7976" y="3744"/>
                  <a:pt x="7976" y="4027"/>
                  <a:pt x="8248" y="4201"/>
                </a:cubicBezTo>
                <a:cubicBezTo>
                  <a:pt x="8521" y="4375"/>
                  <a:pt x="8963" y="4375"/>
                  <a:pt x="9235" y="4201"/>
                </a:cubicBezTo>
                <a:cubicBezTo>
                  <a:pt x="9508" y="4027"/>
                  <a:pt x="9508" y="3744"/>
                  <a:pt x="9235" y="3570"/>
                </a:cubicBezTo>
                <a:cubicBezTo>
                  <a:pt x="9099" y="3483"/>
                  <a:pt x="8920" y="3439"/>
                  <a:pt x="8742" y="3439"/>
                </a:cubicBezTo>
                <a:close/>
                <a:moveTo>
                  <a:pt x="10776" y="3439"/>
                </a:moveTo>
                <a:cubicBezTo>
                  <a:pt x="10598" y="3439"/>
                  <a:pt x="10419" y="3483"/>
                  <a:pt x="10283" y="3570"/>
                </a:cubicBezTo>
                <a:cubicBezTo>
                  <a:pt x="10011" y="3744"/>
                  <a:pt x="10011" y="4027"/>
                  <a:pt x="10283" y="4201"/>
                </a:cubicBezTo>
                <a:cubicBezTo>
                  <a:pt x="10556" y="4375"/>
                  <a:pt x="10997" y="4375"/>
                  <a:pt x="11270" y="4201"/>
                </a:cubicBezTo>
                <a:cubicBezTo>
                  <a:pt x="11542" y="4027"/>
                  <a:pt x="11542" y="3744"/>
                  <a:pt x="11270" y="3570"/>
                </a:cubicBezTo>
                <a:cubicBezTo>
                  <a:pt x="11134" y="3483"/>
                  <a:pt x="10955" y="3439"/>
                  <a:pt x="10776" y="3439"/>
                </a:cubicBezTo>
                <a:close/>
                <a:moveTo>
                  <a:pt x="12792" y="3439"/>
                </a:moveTo>
                <a:cubicBezTo>
                  <a:pt x="12614" y="3439"/>
                  <a:pt x="12435" y="3483"/>
                  <a:pt x="12299" y="3570"/>
                </a:cubicBezTo>
                <a:cubicBezTo>
                  <a:pt x="12026" y="3744"/>
                  <a:pt x="12026" y="4027"/>
                  <a:pt x="12299" y="4201"/>
                </a:cubicBezTo>
                <a:cubicBezTo>
                  <a:pt x="12571" y="4375"/>
                  <a:pt x="13013" y="4375"/>
                  <a:pt x="13286" y="4201"/>
                </a:cubicBezTo>
                <a:cubicBezTo>
                  <a:pt x="13558" y="4027"/>
                  <a:pt x="13558" y="3744"/>
                  <a:pt x="13286" y="3570"/>
                </a:cubicBezTo>
                <a:cubicBezTo>
                  <a:pt x="13149" y="3483"/>
                  <a:pt x="12971" y="3439"/>
                  <a:pt x="12792" y="3439"/>
                </a:cubicBezTo>
                <a:close/>
                <a:moveTo>
                  <a:pt x="14827" y="3439"/>
                </a:moveTo>
                <a:cubicBezTo>
                  <a:pt x="14648" y="3439"/>
                  <a:pt x="14470" y="3483"/>
                  <a:pt x="14333" y="3570"/>
                </a:cubicBezTo>
                <a:cubicBezTo>
                  <a:pt x="14061" y="3744"/>
                  <a:pt x="14061" y="4027"/>
                  <a:pt x="14333" y="4201"/>
                </a:cubicBezTo>
                <a:cubicBezTo>
                  <a:pt x="14606" y="4375"/>
                  <a:pt x="15048" y="4375"/>
                  <a:pt x="15320" y="4201"/>
                </a:cubicBezTo>
                <a:cubicBezTo>
                  <a:pt x="15593" y="4027"/>
                  <a:pt x="15593" y="3744"/>
                  <a:pt x="15320" y="3570"/>
                </a:cubicBezTo>
                <a:cubicBezTo>
                  <a:pt x="15184" y="3483"/>
                  <a:pt x="15005" y="3439"/>
                  <a:pt x="14827" y="3439"/>
                </a:cubicBezTo>
                <a:close/>
                <a:moveTo>
                  <a:pt x="6688" y="4603"/>
                </a:moveTo>
                <a:cubicBezTo>
                  <a:pt x="6484" y="4603"/>
                  <a:pt x="6279" y="4653"/>
                  <a:pt x="6123" y="4752"/>
                </a:cubicBezTo>
                <a:cubicBezTo>
                  <a:pt x="5811" y="4952"/>
                  <a:pt x="5811" y="5276"/>
                  <a:pt x="6123" y="5476"/>
                </a:cubicBezTo>
                <a:cubicBezTo>
                  <a:pt x="6436" y="5676"/>
                  <a:pt x="6941" y="5676"/>
                  <a:pt x="7254" y="5476"/>
                </a:cubicBezTo>
                <a:cubicBezTo>
                  <a:pt x="7566" y="5276"/>
                  <a:pt x="7566" y="4952"/>
                  <a:pt x="7254" y="4752"/>
                </a:cubicBezTo>
                <a:cubicBezTo>
                  <a:pt x="7097" y="4653"/>
                  <a:pt x="6893" y="4603"/>
                  <a:pt x="6688" y="4603"/>
                </a:cubicBezTo>
                <a:close/>
                <a:moveTo>
                  <a:pt x="8723" y="4603"/>
                </a:moveTo>
                <a:cubicBezTo>
                  <a:pt x="8518" y="4603"/>
                  <a:pt x="8314" y="4653"/>
                  <a:pt x="8158" y="4752"/>
                </a:cubicBezTo>
                <a:cubicBezTo>
                  <a:pt x="7845" y="4952"/>
                  <a:pt x="7845" y="5276"/>
                  <a:pt x="8158" y="5476"/>
                </a:cubicBezTo>
                <a:cubicBezTo>
                  <a:pt x="8470" y="5676"/>
                  <a:pt x="8976" y="5676"/>
                  <a:pt x="9288" y="5476"/>
                </a:cubicBezTo>
                <a:cubicBezTo>
                  <a:pt x="9601" y="5276"/>
                  <a:pt x="9601" y="4952"/>
                  <a:pt x="9288" y="4752"/>
                </a:cubicBezTo>
                <a:cubicBezTo>
                  <a:pt x="9132" y="4653"/>
                  <a:pt x="8928" y="4603"/>
                  <a:pt x="8723" y="4603"/>
                </a:cubicBezTo>
                <a:close/>
                <a:moveTo>
                  <a:pt x="10758" y="4603"/>
                </a:moveTo>
                <a:cubicBezTo>
                  <a:pt x="10553" y="4603"/>
                  <a:pt x="10349" y="4653"/>
                  <a:pt x="10192" y="4752"/>
                </a:cubicBezTo>
                <a:cubicBezTo>
                  <a:pt x="9880" y="4952"/>
                  <a:pt x="9880" y="5276"/>
                  <a:pt x="10192" y="5476"/>
                </a:cubicBezTo>
                <a:cubicBezTo>
                  <a:pt x="10505" y="5676"/>
                  <a:pt x="11010" y="5676"/>
                  <a:pt x="11323" y="5476"/>
                </a:cubicBezTo>
                <a:cubicBezTo>
                  <a:pt x="11635" y="5276"/>
                  <a:pt x="11635" y="4952"/>
                  <a:pt x="11323" y="4752"/>
                </a:cubicBezTo>
                <a:cubicBezTo>
                  <a:pt x="11167" y="4653"/>
                  <a:pt x="10962" y="4603"/>
                  <a:pt x="10758" y="4603"/>
                </a:cubicBezTo>
                <a:close/>
                <a:moveTo>
                  <a:pt x="12792" y="4603"/>
                </a:moveTo>
                <a:cubicBezTo>
                  <a:pt x="12588" y="4603"/>
                  <a:pt x="12383" y="4653"/>
                  <a:pt x="12227" y="4752"/>
                </a:cubicBezTo>
                <a:cubicBezTo>
                  <a:pt x="11915" y="4952"/>
                  <a:pt x="11915" y="5276"/>
                  <a:pt x="12227" y="5476"/>
                </a:cubicBezTo>
                <a:cubicBezTo>
                  <a:pt x="12539" y="5676"/>
                  <a:pt x="13045" y="5676"/>
                  <a:pt x="13357" y="5476"/>
                </a:cubicBezTo>
                <a:cubicBezTo>
                  <a:pt x="13670" y="5276"/>
                  <a:pt x="13670" y="4952"/>
                  <a:pt x="13357" y="4752"/>
                </a:cubicBezTo>
                <a:cubicBezTo>
                  <a:pt x="13201" y="4653"/>
                  <a:pt x="12997" y="4603"/>
                  <a:pt x="12792" y="4603"/>
                </a:cubicBezTo>
                <a:close/>
                <a:moveTo>
                  <a:pt x="14827" y="4603"/>
                </a:moveTo>
                <a:cubicBezTo>
                  <a:pt x="14622" y="4603"/>
                  <a:pt x="14418" y="4653"/>
                  <a:pt x="14262" y="4752"/>
                </a:cubicBezTo>
                <a:cubicBezTo>
                  <a:pt x="13949" y="4952"/>
                  <a:pt x="13949" y="5276"/>
                  <a:pt x="14262" y="5476"/>
                </a:cubicBezTo>
                <a:cubicBezTo>
                  <a:pt x="14574" y="5676"/>
                  <a:pt x="15080" y="5676"/>
                  <a:pt x="15392" y="5476"/>
                </a:cubicBezTo>
                <a:cubicBezTo>
                  <a:pt x="15704" y="5276"/>
                  <a:pt x="15704" y="4952"/>
                  <a:pt x="15392" y="4752"/>
                </a:cubicBezTo>
                <a:cubicBezTo>
                  <a:pt x="15236" y="4653"/>
                  <a:pt x="15032" y="4603"/>
                  <a:pt x="14827" y="4603"/>
                </a:cubicBezTo>
                <a:close/>
                <a:moveTo>
                  <a:pt x="6688" y="5832"/>
                </a:moveTo>
                <a:cubicBezTo>
                  <a:pt x="6484" y="5832"/>
                  <a:pt x="6279" y="5882"/>
                  <a:pt x="6123" y="5982"/>
                </a:cubicBezTo>
                <a:cubicBezTo>
                  <a:pt x="5811" y="6181"/>
                  <a:pt x="5811" y="6506"/>
                  <a:pt x="6123" y="6705"/>
                </a:cubicBezTo>
                <a:cubicBezTo>
                  <a:pt x="6436" y="6905"/>
                  <a:pt x="6941" y="6905"/>
                  <a:pt x="7254" y="6705"/>
                </a:cubicBezTo>
                <a:cubicBezTo>
                  <a:pt x="7566" y="6506"/>
                  <a:pt x="7566" y="6181"/>
                  <a:pt x="7254" y="5982"/>
                </a:cubicBezTo>
                <a:cubicBezTo>
                  <a:pt x="7097" y="5882"/>
                  <a:pt x="6893" y="5832"/>
                  <a:pt x="6688" y="5832"/>
                </a:cubicBezTo>
                <a:close/>
                <a:moveTo>
                  <a:pt x="8723" y="5832"/>
                </a:moveTo>
                <a:cubicBezTo>
                  <a:pt x="8672" y="5832"/>
                  <a:pt x="8620" y="5835"/>
                  <a:pt x="8570" y="5841"/>
                </a:cubicBezTo>
                <a:cubicBezTo>
                  <a:pt x="8419" y="5860"/>
                  <a:pt x="8275" y="5907"/>
                  <a:pt x="8158" y="5982"/>
                </a:cubicBezTo>
                <a:cubicBezTo>
                  <a:pt x="7845" y="6181"/>
                  <a:pt x="7845" y="6506"/>
                  <a:pt x="8158" y="6705"/>
                </a:cubicBezTo>
                <a:cubicBezTo>
                  <a:pt x="8314" y="6805"/>
                  <a:pt x="8518" y="6855"/>
                  <a:pt x="8723" y="6855"/>
                </a:cubicBezTo>
                <a:cubicBezTo>
                  <a:pt x="8928" y="6855"/>
                  <a:pt x="9132" y="6805"/>
                  <a:pt x="9288" y="6705"/>
                </a:cubicBezTo>
                <a:cubicBezTo>
                  <a:pt x="9601" y="6506"/>
                  <a:pt x="9601" y="6181"/>
                  <a:pt x="9288" y="5982"/>
                </a:cubicBezTo>
                <a:cubicBezTo>
                  <a:pt x="9132" y="5882"/>
                  <a:pt x="8928" y="5832"/>
                  <a:pt x="8723" y="5832"/>
                </a:cubicBezTo>
                <a:close/>
                <a:moveTo>
                  <a:pt x="10758" y="5832"/>
                </a:moveTo>
                <a:cubicBezTo>
                  <a:pt x="10706" y="5832"/>
                  <a:pt x="10655" y="5835"/>
                  <a:pt x="10605" y="5841"/>
                </a:cubicBezTo>
                <a:cubicBezTo>
                  <a:pt x="10453" y="5860"/>
                  <a:pt x="10310" y="5907"/>
                  <a:pt x="10192" y="5982"/>
                </a:cubicBezTo>
                <a:cubicBezTo>
                  <a:pt x="9880" y="6181"/>
                  <a:pt x="9880" y="6506"/>
                  <a:pt x="10192" y="6705"/>
                </a:cubicBezTo>
                <a:cubicBezTo>
                  <a:pt x="10349" y="6805"/>
                  <a:pt x="10553" y="6855"/>
                  <a:pt x="10758" y="6855"/>
                </a:cubicBezTo>
                <a:cubicBezTo>
                  <a:pt x="10962" y="6855"/>
                  <a:pt x="11167" y="6805"/>
                  <a:pt x="11323" y="6705"/>
                </a:cubicBezTo>
                <a:cubicBezTo>
                  <a:pt x="11635" y="6506"/>
                  <a:pt x="11635" y="6181"/>
                  <a:pt x="11323" y="5982"/>
                </a:cubicBezTo>
                <a:cubicBezTo>
                  <a:pt x="11167" y="5882"/>
                  <a:pt x="10962" y="5832"/>
                  <a:pt x="10758" y="5832"/>
                </a:cubicBezTo>
                <a:close/>
                <a:moveTo>
                  <a:pt x="12792" y="5832"/>
                </a:moveTo>
                <a:cubicBezTo>
                  <a:pt x="12741" y="5832"/>
                  <a:pt x="12690" y="5835"/>
                  <a:pt x="12639" y="5841"/>
                </a:cubicBezTo>
                <a:cubicBezTo>
                  <a:pt x="12488" y="5860"/>
                  <a:pt x="12344" y="5907"/>
                  <a:pt x="12227" y="5982"/>
                </a:cubicBezTo>
                <a:cubicBezTo>
                  <a:pt x="11915" y="6181"/>
                  <a:pt x="11915" y="6506"/>
                  <a:pt x="12227" y="6705"/>
                </a:cubicBezTo>
                <a:cubicBezTo>
                  <a:pt x="12383" y="6805"/>
                  <a:pt x="12588" y="6855"/>
                  <a:pt x="12792" y="6855"/>
                </a:cubicBezTo>
                <a:cubicBezTo>
                  <a:pt x="12997" y="6855"/>
                  <a:pt x="13201" y="6805"/>
                  <a:pt x="13357" y="6705"/>
                </a:cubicBezTo>
                <a:cubicBezTo>
                  <a:pt x="13670" y="6506"/>
                  <a:pt x="13670" y="6181"/>
                  <a:pt x="13357" y="5982"/>
                </a:cubicBezTo>
                <a:cubicBezTo>
                  <a:pt x="13201" y="5882"/>
                  <a:pt x="12997" y="5832"/>
                  <a:pt x="12792" y="5832"/>
                </a:cubicBezTo>
                <a:close/>
                <a:moveTo>
                  <a:pt x="14827" y="5832"/>
                </a:moveTo>
                <a:cubicBezTo>
                  <a:pt x="14776" y="5832"/>
                  <a:pt x="14724" y="5835"/>
                  <a:pt x="14674" y="5841"/>
                </a:cubicBezTo>
                <a:cubicBezTo>
                  <a:pt x="14523" y="5860"/>
                  <a:pt x="14379" y="5907"/>
                  <a:pt x="14262" y="5982"/>
                </a:cubicBezTo>
                <a:cubicBezTo>
                  <a:pt x="13949" y="6181"/>
                  <a:pt x="13949" y="6506"/>
                  <a:pt x="14262" y="6705"/>
                </a:cubicBezTo>
                <a:cubicBezTo>
                  <a:pt x="14418" y="6805"/>
                  <a:pt x="14622" y="6855"/>
                  <a:pt x="14827" y="6855"/>
                </a:cubicBezTo>
                <a:cubicBezTo>
                  <a:pt x="15032" y="6855"/>
                  <a:pt x="15236" y="6805"/>
                  <a:pt x="15392" y="6705"/>
                </a:cubicBezTo>
                <a:cubicBezTo>
                  <a:pt x="15704" y="6506"/>
                  <a:pt x="15704" y="6181"/>
                  <a:pt x="15392" y="5982"/>
                </a:cubicBezTo>
                <a:cubicBezTo>
                  <a:pt x="15236" y="5882"/>
                  <a:pt x="15032" y="5832"/>
                  <a:pt x="14827" y="5832"/>
                </a:cubicBezTo>
                <a:close/>
                <a:moveTo>
                  <a:pt x="6688" y="11941"/>
                </a:moveTo>
                <a:cubicBezTo>
                  <a:pt x="6484" y="11941"/>
                  <a:pt x="6279" y="11991"/>
                  <a:pt x="6123" y="12091"/>
                </a:cubicBezTo>
                <a:cubicBezTo>
                  <a:pt x="5811" y="12291"/>
                  <a:pt x="5811" y="12615"/>
                  <a:pt x="6123" y="12815"/>
                </a:cubicBezTo>
                <a:cubicBezTo>
                  <a:pt x="6436" y="13015"/>
                  <a:pt x="6941" y="13015"/>
                  <a:pt x="7254" y="12815"/>
                </a:cubicBezTo>
                <a:cubicBezTo>
                  <a:pt x="7566" y="12615"/>
                  <a:pt x="7566" y="12291"/>
                  <a:pt x="7254" y="12091"/>
                </a:cubicBezTo>
                <a:cubicBezTo>
                  <a:pt x="7097" y="11991"/>
                  <a:pt x="6893" y="11941"/>
                  <a:pt x="6688" y="11941"/>
                </a:cubicBezTo>
                <a:close/>
                <a:moveTo>
                  <a:pt x="8723" y="11941"/>
                </a:moveTo>
                <a:cubicBezTo>
                  <a:pt x="8518" y="11941"/>
                  <a:pt x="8314" y="11991"/>
                  <a:pt x="8158" y="12091"/>
                </a:cubicBezTo>
                <a:cubicBezTo>
                  <a:pt x="7845" y="12291"/>
                  <a:pt x="7845" y="12615"/>
                  <a:pt x="8158" y="12815"/>
                </a:cubicBezTo>
                <a:cubicBezTo>
                  <a:pt x="8470" y="13015"/>
                  <a:pt x="8976" y="13015"/>
                  <a:pt x="9288" y="12815"/>
                </a:cubicBezTo>
                <a:cubicBezTo>
                  <a:pt x="9601" y="12615"/>
                  <a:pt x="9601" y="12291"/>
                  <a:pt x="9288" y="12091"/>
                </a:cubicBezTo>
                <a:cubicBezTo>
                  <a:pt x="9132" y="11991"/>
                  <a:pt x="8928" y="11941"/>
                  <a:pt x="8723" y="11941"/>
                </a:cubicBezTo>
                <a:close/>
                <a:moveTo>
                  <a:pt x="10758" y="11941"/>
                </a:moveTo>
                <a:cubicBezTo>
                  <a:pt x="10553" y="11941"/>
                  <a:pt x="10349" y="11991"/>
                  <a:pt x="10192" y="12091"/>
                </a:cubicBezTo>
                <a:cubicBezTo>
                  <a:pt x="9880" y="12291"/>
                  <a:pt x="9880" y="12615"/>
                  <a:pt x="10192" y="12815"/>
                </a:cubicBezTo>
                <a:cubicBezTo>
                  <a:pt x="10505" y="13015"/>
                  <a:pt x="11010" y="13015"/>
                  <a:pt x="11323" y="12815"/>
                </a:cubicBezTo>
                <a:cubicBezTo>
                  <a:pt x="11635" y="12615"/>
                  <a:pt x="11635" y="12291"/>
                  <a:pt x="11323" y="12091"/>
                </a:cubicBezTo>
                <a:cubicBezTo>
                  <a:pt x="11167" y="11991"/>
                  <a:pt x="10962" y="11941"/>
                  <a:pt x="10758" y="11941"/>
                </a:cubicBezTo>
                <a:close/>
                <a:moveTo>
                  <a:pt x="12792" y="11941"/>
                </a:moveTo>
                <a:cubicBezTo>
                  <a:pt x="12588" y="11941"/>
                  <a:pt x="12383" y="11991"/>
                  <a:pt x="12227" y="12091"/>
                </a:cubicBezTo>
                <a:cubicBezTo>
                  <a:pt x="11915" y="12291"/>
                  <a:pt x="11915" y="12615"/>
                  <a:pt x="12227" y="12815"/>
                </a:cubicBezTo>
                <a:cubicBezTo>
                  <a:pt x="12539" y="13015"/>
                  <a:pt x="13045" y="13015"/>
                  <a:pt x="13357" y="12815"/>
                </a:cubicBezTo>
                <a:cubicBezTo>
                  <a:pt x="13670" y="12615"/>
                  <a:pt x="13670" y="12291"/>
                  <a:pt x="13357" y="12091"/>
                </a:cubicBezTo>
                <a:cubicBezTo>
                  <a:pt x="13201" y="11991"/>
                  <a:pt x="12997" y="11941"/>
                  <a:pt x="12792" y="11941"/>
                </a:cubicBezTo>
                <a:close/>
                <a:moveTo>
                  <a:pt x="14827" y="11941"/>
                </a:moveTo>
                <a:cubicBezTo>
                  <a:pt x="14622" y="11941"/>
                  <a:pt x="14418" y="11991"/>
                  <a:pt x="14262" y="12091"/>
                </a:cubicBezTo>
                <a:cubicBezTo>
                  <a:pt x="13949" y="12291"/>
                  <a:pt x="13949" y="12615"/>
                  <a:pt x="14262" y="12815"/>
                </a:cubicBezTo>
                <a:cubicBezTo>
                  <a:pt x="14574" y="13015"/>
                  <a:pt x="15080" y="13015"/>
                  <a:pt x="15392" y="12815"/>
                </a:cubicBezTo>
                <a:cubicBezTo>
                  <a:pt x="15704" y="12615"/>
                  <a:pt x="15704" y="12291"/>
                  <a:pt x="15392" y="12091"/>
                </a:cubicBezTo>
                <a:cubicBezTo>
                  <a:pt x="15236" y="11991"/>
                  <a:pt x="15032" y="11941"/>
                  <a:pt x="14827" y="11941"/>
                </a:cubicBezTo>
                <a:close/>
                <a:moveTo>
                  <a:pt x="6688" y="13158"/>
                </a:moveTo>
                <a:cubicBezTo>
                  <a:pt x="6484" y="13158"/>
                  <a:pt x="6279" y="13208"/>
                  <a:pt x="6123" y="13308"/>
                </a:cubicBezTo>
                <a:cubicBezTo>
                  <a:pt x="5811" y="13508"/>
                  <a:pt x="5811" y="13832"/>
                  <a:pt x="6123" y="14032"/>
                </a:cubicBezTo>
                <a:cubicBezTo>
                  <a:pt x="6436" y="14232"/>
                  <a:pt x="6941" y="14232"/>
                  <a:pt x="7254" y="14032"/>
                </a:cubicBezTo>
                <a:cubicBezTo>
                  <a:pt x="7566" y="13832"/>
                  <a:pt x="7566" y="13508"/>
                  <a:pt x="7254" y="13308"/>
                </a:cubicBezTo>
                <a:cubicBezTo>
                  <a:pt x="7097" y="13208"/>
                  <a:pt x="6893" y="13158"/>
                  <a:pt x="6688" y="13158"/>
                </a:cubicBezTo>
                <a:close/>
                <a:moveTo>
                  <a:pt x="8723" y="13158"/>
                </a:moveTo>
                <a:cubicBezTo>
                  <a:pt x="8518" y="13158"/>
                  <a:pt x="8314" y="13208"/>
                  <a:pt x="8158" y="13308"/>
                </a:cubicBezTo>
                <a:cubicBezTo>
                  <a:pt x="7845" y="13508"/>
                  <a:pt x="7845" y="13832"/>
                  <a:pt x="8158" y="14032"/>
                </a:cubicBezTo>
                <a:cubicBezTo>
                  <a:pt x="8470" y="14232"/>
                  <a:pt x="8976" y="14232"/>
                  <a:pt x="9288" y="14032"/>
                </a:cubicBezTo>
                <a:cubicBezTo>
                  <a:pt x="9601" y="13832"/>
                  <a:pt x="9601" y="13508"/>
                  <a:pt x="9288" y="13308"/>
                </a:cubicBezTo>
                <a:cubicBezTo>
                  <a:pt x="9132" y="13208"/>
                  <a:pt x="8928" y="13158"/>
                  <a:pt x="8723" y="13158"/>
                </a:cubicBezTo>
                <a:close/>
                <a:moveTo>
                  <a:pt x="10758" y="13158"/>
                </a:moveTo>
                <a:cubicBezTo>
                  <a:pt x="10553" y="13158"/>
                  <a:pt x="10349" y="13208"/>
                  <a:pt x="10192" y="13308"/>
                </a:cubicBezTo>
                <a:cubicBezTo>
                  <a:pt x="9880" y="13508"/>
                  <a:pt x="9880" y="13832"/>
                  <a:pt x="10192" y="14032"/>
                </a:cubicBezTo>
                <a:cubicBezTo>
                  <a:pt x="10505" y="14232"/>
                  <a:pt x="11010" y="14232"/>
                  <a:pt x="11323" y="14032"/>
                </a:cubicBezTo>
                <a:cubicBezTo>
                  <a:pt x="11635" y="13832"/>
                  <a:pt x="11635" y="13508"/>
                  <a:pt x="11323" y="13308"/>
                </a:cubicBezTo>
                <a:cubicBezTo>
                  <a:pt x="11167" y="13208"/>
                  <a:pt x="10962" y="13158"/>
                  <a:pt x="10758" y="13158"/>
                </a:cubicBezTo>
                <a:close/>
                <a:moveTo>
                  <a:pt x="14827" y="13158"/>
                </a:moveTo>
                <a:cubicBezTo>
                  <a:pt x="14622" y="13158"/>
                  <a:pt x="14418" y="13208"/>
                  <a:pt x="14262" y="13308"/>
                </a:cubicBezTo>
                <a:cubicBezTo>
                  <a:pt x="13949" y="13508"/>
                  <a:pt x="13949" y="13832"/>
                  <a:pt x="14262" y="14032"/>
                </a:cubicBezTo>
                <a:cubicBezTo>
                  <a:pt x="14574" y="14232"/>
                  <a:pt x="15080" y="14232"/>
                  <a:pt x="15392" y="14032"/>
                </a:cubicBezTo>
                <a:cubicBezTo>
                  <a:pt x="15704" y="13832"/>
                  <a:pt x="15704" y="13508"/>
                  <a:pt x="15392" y="13308"/>
                </a:cubicBezTo>
                <a:cubicBezTo>
                  <a:pt x="15236" y="13208"/>
                  <a:pt x="15032" y="13158"/>
                  <a:pt x="14827" y="13158"/>
                </a:cubicBezTo>
                <a:close/>
                <a:moveTo>
                  <a:pt x="12792" y="13170"/>
                </a:moveTo>
                <a:cubicBezTo>
                  <a:pt x="12588" y="13170"/>
                  <a:pt x="12383" y="13220"/>
                  <a:pt x="12227" y="13320"/>
                </a:cubicBezTo>
                <a:cubicBezTo>
                  <a:pt x="11915" y="13520"/>
                  <a:pt x="11915" y="13844"/>
                  <a:pt x="12227" y="14044"/>
                </a:cubicBezTo>
                <a:cubicBezTo>
                  <a:pt x="12539" y="14244"/>
                  <a:pt x="13045" y="14244"/>
                  <a:pt x="13357" y="14044"/>
                </a:cubicBezTo>
                <a:cubicBezTo>
                  <a:pt x="13670" y="13844"/>
                  <a:pt x="13670" y="13520"/>
                  <a:pt x="13357" y="13320"/>
                </a:cubicBezTo>
                <a:cubicBezTo>
                  <a:pt x="13201" y="13220"/>
                  <a:pt x="12997" y="13170"/>
                  <a:pt x="12792" y="13170"/>
                </a:cubicBezTo>
                <a:close/>
                <a:moveTo>
                  <a:pt x="6688" y="14376"/>
                </a:moveTo>
                <a:cubicBezTo>
                  <a:pt x="6484" y="14376"/>
                  <a:pt x="6279" y="14425"/>
                  <a:pt x="6123" y="14525"/>
                </a:cubicBezTo>
                <a:cubicBezTo>
                  <a:pt x="5811" y="14725"/>
                  <a:pt x="5811" y="15049"/>
                  <a:pt x="6123" y="15249"/>
                </a:cubicBezTo>
                <a:cubicBezTo>
                  <a:pt x="6436" y="15449"/>
                  <a:pt x="6941" y="15449"/>
                  <a:pt x="7254" y="15249"/>
                </a:cubicBezTo>
                <a:cubicBezTo>
                  <a:pt x="7566" y="15049"/>
                  <a:pt x="7566" y="14725"/>
                  <a:pt x="7254" y="14525"/>
                </a:cubicBezTo>
                <a:cubicBezTo>
                  <a:pt x="7097" y="14425"/>
                  <a:pt x="6893" y="14376"/>
                  <a:pt x="6688" y="14376"/>
                </a:cubicBezTo>
                <a:close/>
                <a:moveTo>
                  <a:pt x="8723" y="14376"/>
                </a:moveTo>
                <a:cubicBezTo>
                  <a:pt x="8518" y="14376"/>
                  <a:pt x="8314" y="14425"/>
                  <a:pt x="8158" y="14525"/>
                </a:cubicBezTo>
                <a:cubicBezTo>
                  <a:pt x="7845" y="14725"/>
                  <a:pt x="7845" y="15049"/>
                  <a:pt x="8158" y="15249"/>
                </a:cubicBezTo>
                <a:cubicBezTo>
                  <a:pt x="8470" y="15449"/>
                  <a:pt x="8976" y="15449"/>
                  <a:pt x="9288" y="15249"/>
                </a:cubicBezTo>
                <a:cubicBezTo>
                  <a:pt x="9601" y="15049"/>
                  <a:pt x="9601" y="14725"/>
                  <a:pt x="9288" y="14525"/>
                </a:cubicBezTo>
                <a:cubicBezTo>
                  <a:pt x="9132" y="14425"/>
                  <a:pt x="8928" y="14376"/>
                  <a:pt x="8723" y="14376"/>
                </a:cubicBezTo>
                <a:close/>
                <a:moveTo>
                  <a:pt x="10758" y="14376"/>
                </a:moveTo>
                <a:cubicBezTo>
                  <a:pt x="10553" y="14376"/>
                  <a:pt x="10349" y="14425"/>
                  <a:pt x="10192" y="14525"/>
                </a:cubicBezTo>
                <a:cubicBezTo>
                  <a:pt x="9880" y="14725"/>
                  <a:pt x="9880" y="15049"/>
                  <a:pt x="10192" y="15249"/>
                </a:cubicBezTo>
                <a:cubicBezTo>
                  <a:pt x="10505" y="15449"/>
                  <a:pt x="11010" y="15449"/>
                  <a:pt x="11323" y="15249"/>
                </a:cubicBezTo>
                <a:cubicBezTo>
                  <a:pt x="11635" y="15049"/>
                  <a:pt x="11635" y="14725"/>
                  <a:pt x="11323" y="14525"/>
                </a:cubicBezTo>
                <a:cubicBezTo>
                  <a:pt x="11167" y="14425"/>
                  <a:pt x="10962" y="14376"/>
                  <a:pt x="10758" y="14376"/>
                </a:cubicBezTo>
                <a:close/>
                <a:moveTo>
                  <a:pt x="12792" y="14376"/>
                </a:moveTo>
                <a:cubicBezTo>
                  <a:pt x="12588" y="14376"/>
                  <a:pt x="12383" y="14425"/>
                  <a:pt x="12227" y="14525"/>
                </a:cubicBezTo>
                <a:cubicBezTo>
                  <a:pt x="11915" y="14725"/>
                  <a:pt x="11915" y="15049"/>
                  <a:pt x="12227" y="15249"/>
                </a:cubicBezTo>
                <a:cubicBezTo>
                  <a:pt x="12539" y="15449"/>
                  <a:pt x="13045" y="15449"/>
                  <a:pt x="13357" y="15249"/>
                </a:cubicBezTo>
                <a:cubicBezTo>
                  <a:pt x="13670" y="15049"/>
                  <a:pt x="13670" y="14725"/>
                  <a:pt x="13357" y="14525"/>
                </a:cubicBezTo>
                <a:cubicBezTo>
                  <a:pt x="13201" y="14425"/>
                  <a:pt x="12997" y="14376"/>
                  <a:pt x="12792" y="14376"/>
                </a:cubicBezTo>
                <a:close/>
                <a:moveTo>
                  <a:pt x="14827" y="14376"/>
                </a:moveTo>
                <a:cubicBezTo>
                  <a:pt x="14622" y="14376"/>
                  <a:pt x="14418" y="14425"/>
                  <a:pt x="14262" y="14525"/>
                </a:cubicBezTo>
                <a:cubicBezTo>
                  <a:pt x="13949" y="14725"/>
                  <a:pt x="13949" y="15049"/>
                  <a:pt x="14262" y="15249"/>
                </a:cubicBezTo>
                <a:cubicBezTo>
                  <a:pt x="14574" y="15449"/>
                  <a:pt x="15080" y="15449"/>
                  <a:pt x="15392" y="15249"/>
                </a:cubicBezTo>
                <a:cubicBezTo>
                  <a:pt x="15704" y="15049"/>
                  <a:pt x="15704" y="14725"/>
                  <a:pt x="15392" y="14525"/>
                </a:cubicBezTo>
                <a:cubicBezTo>
                  <a:pt x="15236" y="14425"/>
                  <a:pt x="15032" y="14376"/>
                  <a:pt x="14827" y="14376"/>
                </a:cubicBezTo>
                <a:close/>
                <a:moveTo>
                  <a:pt x="4673" y="14441"/>
                </a:moveTo>
                <a:cubicBezTo>
                  <a:pt x="4494" y="14441"/>
                  <a:pt x="4315" y="14485"/>
                  <a:pt x="4179" y="14572"/>
                </a:cubicBezTo>
                <a:cubicBezTo>
                  <a:pt x="3907" y="14746"/>
                  <a:pt x="3907" y="15029"/>
                  <a:pt x="4179" y="15203"/>
                </a:cubicBezTo>
                <a:cubicBezTo>
                  <a:pt x="4452" y="15378"/>
                  <a:pt x="4893" y="15378"/>
                  <a:pt x="5166" y="15203"/>
                </a:cubicBezTo>
                <a:cubicBezTo>
                  <a:pt x="5438" y="15029"/>
                  <a:pt x="5438" y="14746"/>
                  <a:pt x="5166" y="14572"/>
                </a:cubicBezTo>
                <a:cubicBezTo>
                  <a:pt x="5030" y="14485"/>
                  <a:pt x="4851" y="14441"/>
                  <a:pt x="4673" y="14441"/>
                </a:cubicBezTo>
                <a:close/>
                <a:moveTo>
                  <a:pt x="16861" y="14441"/>
                </a:moveTo>
                <a:cubicBezTo>
                  <a:pt x="16683" y="14441"/>
                  <a:pt x="16504" y="14485"/>
                  <a:pt x="16368" y="14572"/>
                </a:cubicBezTo>
                <a:cubicBezTo>
                  <a:pt x="16096" y="14746"/>
                  <a:pt x="16096" y="15029"/>
                  <a:pt x="16368" y="15203"/>
                </a:cubicBezTo>
                <a:cubicBezTo>
                  <a:pt x="16641" y="15378"/>
                  <a:pt x="17082" y="15378"/>
                  <a:pt x="17355" y="15203"/>
                </a:cubicBezTo>
                <a:cubicBezTo>
                  <a:pt x="17627" y="15029"/>
                  <a:pt x="17627" y="14746"/>
                  <a:pt x="17355" y="14572"/>
                </a:cubicBezTo>
                <a:cubicBezTo>
                  <a:pt x="17219" y="14485"/>
                  <a:pt x="17040" y="14441"/>
                  <a:pt x="16861" y="14441"/>
                </a:cubicBezTo>
                <a:close/>
                <a:moveTo>
                  <a:pt x="2657" y="14489"/>
                </a:moveTo>
                <a:cubicBezTo>
                  <a:pt x="2498" y="14489"/>
                  <a:pt x="2338" y="14528"/>
                  <a:pt x="2216" y="14606"/>
                </a:cubicBezTo>
                <a:cubicBezTo>
                  <a:pt x="1973" y="14761"/>
                  <a:pt x="1973" y="15013"/>
                  <a:pt x="2216" y="15169"/>
                </a:cubicBezTo>
                <a:cubicBezTo>
                  <a:pt x="2459" y="15324"/>
                  <a:pt x="2854" y="15324"/>
                  <a:pt x="3097" y="15169"/>
                </a:cubicBezTo>
                <a:cubicBezTo>
                  <a:pt x="3340" y="15013"/>
                  <a:pt x="3340" y="14761"/>
                  <a:pt x="3097" y="14606"/>
                </a:cubicBezTo>
                <a:cubicBezTo>
                  <a:pt x="2976" y="14528"/>
                  <a:pt x="2816" y="14489"/>
                  <a:pt x="2657" y="14489"/>
                </a:cubicBezTo>
                <a:close/>
                <a:moveTo>
                  <a:pt x="18858" y="14489"/>
                </a:moveTo>
                <a:cubicBezTo>
                  <a:pt x="18699" y="14489"/>
                  <a:pt x="18540" y="14528"/>
                  <a:pt x="18418" y="14606"/>
                </a:cubicBezTo>
                <a:cubicBezTo>
                  <a:pt x="18175" y="14761"/>
                  <a:pt x="18175" y="15013"/>
                  <a:pt x="18418" y="15169"/>
                </a:cubicBezTo>
                <a:cubicBezTo>
                  <a:pt x="18661" y="15324"/>
                  <a:pt x="19056" y="15324"/>
                  <a:pt x="19299" y="15169"/>
                </a:cubicBezTo>
                <a:cubicBezTo>
                  <a:pt x="19542" y="15013"/>
                  <a:pt x="19542" y="14761"/>
                  <a:pt x="19299" y="14606"/>
                </a:cubicBezTo>
                <a:cubicBezTo>
                  <a:pt x="19177" y="14528"/>
                  <a:pt x="19018" y="14489"/>
                  <a:pt x="18858" y="14489"/>
                </a:cubicBezTo>
                <a:close/>
                <a:moveTo>
                  <a:pt x="544" y="14540"/>
                </a:moveTo>
                <a:cubicBezTo>
                  <a:pt x="405" y="14540"/>
                  <a:pt x="266" y="14573"/>
                  <a:pt x="159" y="14641"/>
                </a:cubicBezTo>
                <a:cubicBezTo>
                  <a:pt x="-53" y="14777"/>
                  <a:pt x="-53" y="14998"/>
                  <a:pt x="159" y="15134"/>
                </a:cubicBezTo>
                <a:cubicBezTo>
                  <a:pt x="372" y="15270"/>
                  <a:pt x="716" y="15270"/>
                  <a:pt x="928" y="15134"/>
                </a:cubicBezTo>
                <a:cubicBezTo>
                  <a:pt x="1141" y="14998"/>
                  <a:pt x="1141" y="14777"/>
                  <a:pt x="928" y="14641"/>
                </a:cubicBezTo>
                <a:cubicBezTo>
                  <a:pt x="822" y="14573"/>
                  <a:pt x="684" y="14540"/>
                  <a:pt x="544" y="14540"/>
                </a:cubicBezTo>
                <a:close/>
                <a:moveTo>
                  <a:pt x="20950" y="14540"/>
                </a:moveTo>
                <a:cubicBezTo>
                  <a:pt x="20810" y="14540"/>
                  <a:pt x="20671" y="14573"/>
                  <a:pt x="20565" y="14641"/>
                </a:cubicBezTo>
                <a:cubicBezTo>
                  <a:pt x="20352" y="14777"/>
                  <a:pt x="20352" y="14998"/>
                  <a:pt x="20565" y="15134"/>
                </a:cubicBezTo>
                <a:cubicBezTo>
                  <a:pt x="20777" y="15270"/>
                  <a:pt x="21122" y="15270"/>
                  <a:pt x="21335" y="15134"/>
                </a:cubicBezTo>
                <a:cubicBezTo>
                  <a:pt x="21547" y="14998"/>
                  <a:pt x="21547" y="14777"/>
                  <a:pt x="21335" y="14641"/>
                </a:cubicBezTo>
                <a:cubicBezTo>
                  <a:pt x="21228" y="14573"/>
                  <a:pt x="21089" y="14540"/>
                  <a:pt x="20950" y="14540"/>
                </a:cubicBezTo>
                <a:close/>
                <a:moveTo>
                  <a:pt x="6688" y="15593"/>
                </a:moveTo>
                <a:cubicBezTo>
                  <a:pt x="6484" y="15593"/>
                  <a:pt x="6279" y="15643"/>
                  <a:pt x="6123" y="15742"/>
                </a:cubicBezTo>
                <a:cubicBezTo>
                  <a:pt x="5811" y="15942"/>
                  <a:pt x="5811" y="16266"/>
                  <a:pt x="6123" y="16466"/>
                </a:cubicBezTo>
                <a:cubicBezTo>
                  <a:pt x="6436" y="16666"/>
                  <a:pt x="6941" y="16666"/>
                  <a:pt x="7254" y="16466"/>
                </a:cubicBezTo>
                <a:cubicBezTo>
                  <a:pt x="7566" y="16266"/>
                  <a:pt x="7566" y="15942"/>
                  <a:pt x="7254" y="15742"/>
                </a:cubicBezTo>
                <a:cubicBezTo>
                  <a:pt x="7097" y="15643"/>
                  <a:pt x="6893" y="15593"/>
                  <a:pt x="6688" y="15593"/>
                </a:cubicBezTo>
                <a:close/>
                <a:moveTo>
                  <a:pt x="8723" y="15593"/>
                </a:moveTo>
                <a:cubicBezTo>
                  <a:pt x="8518" y="15593"/>
                  <a:pt x="8314" y="15643"/>
                  <a:pt x="8158" y="15742"/>
                </a:cubicBezTo>
                <a:cubicBezTo>
                  <a:pt x="7845" y="15942"/>
                  <a:pt x="7845" y="16266"/>
                  <a:pt x="8158" y="16466"/>
                </a:cubicBezTo>
                <a:cubicBezTo>
                  <a:pt x="8470" y="16666"/>
                  <a:pt x="8976" y="16666"/>
                  <a:pt x="9288" y="16466"/>
                </a:cubicBezTo>
                <a:cubicBezTo>
                  <a:pt x="9601" y="16266"/>
                  <a:pt x="9601" y="15942"/>
                  <a:pt x="9288" y="15742"/>
                </a:cubicBezTo>
                <a:cubicBezTo>
                  <a:pt x="9132" y="15643"/>
                  <a:pt x="8928" y="15593"/>
                  <a:pt x="8723" y="15593"/>
                </a:cubicBezTo>
                <a:close/>
                <a:moveTo>
                  <a:pt x="10758" y="15593"/>
                </a:moveTo>
                <a:cubicBezTo>
                  <a:pt x="10553" y="15593"/>
                  <a:pt x="10349" y="15643"/>
                  <a:pt x="10192" y="15742"/>
                </a:cubicBezTo>
                <a:cubicBezTo>
                  <a:pt x="9880" y="15942"/>
                  <a:pt x="9880" y="16266"/>
                  <a:pt x="10192" y="16466"/>
                </a:cubicBezTo>
                <a:cubicBezTo>
                  <a:pt x="10505" y="16666"/>
                  <a:pt x="11010" y="16666"/>
                  <a:pt x="11323" y="16466"/>
                </a:cubicBezTo>
                <a:cubicBezTo>
                  <a:pt x="11635" y="16266"/>
                  <a:pt x="11635" y="15942"/>
                  <a:pt x="11323" y="15742"/>
                </a:cubicBezTo>
                <a:cubicBezTo>
                  <a:pt x="11167" y="15643"/>
                  <a:pt x="10962" y="15593"/>
                  <a:pt x="10758" y="15593"/>
                </a:cubicBezTo>
                <a:close/>
                <a:moveTo>
                  <a:pt x="12792" y="15593"/>
                </a:moveTo>
                <a:cubicBezTo>
                  <a:pt x="12588" y="15593"/>
                  <a:pt x="12383" y="15643"/>
                  <a:pt x="12227" y="15742"/>
                </a:cubicBezTo>
                <a:cubicBezTo>
                  <a:pt x="11915" y="15942"/>
                  <a:pt x="11915" y="16266"/>
                  <a:pt x="12227" y="16466"/>
                </a:cubicBezTo>
                <a:cubicBezTo>
                  <a:pt x="12539" y="16666"/>
                  <a:pt x="13045" y="16666"/>
                  <a:pt x="13357" y="16466"/>
                </a:cubicBezTo>
                <a:cubicBezTo>
                  <a:pt x="13670" y="16266"/>
                  <a:pt x="13670" y="15942"/>
                  <a:pt x="13357" y="15742"/>
                </a:cubicBezTo>
                <a:cubicBezTo>
                  <a:pt x="13201" y="15643"/>
                  <a:pt x="12997" y="15593"/>
                  <a:pt x="12792" y="15593"/>
                </a:cubicBezTo>
                <a:close/>
                <a:moveTo>
                  <a:pt x="14827" y="15593"/>
                </a:moveTo>
                <a:cubicBezTo>
                  <a:pt x="14622" y="15593"/>
                  <a:pt x="14418" y="15643"/>
                  <a:pt x="14262" y="15742"/>
                </a:cubicBezTo>
                <a:cubicBezTo>
                  <a:pt x="13949" y="15942"/>
                  <a:pt x="13949" y="16266"/>
                  <a:pt x="14262" y="16466"/>
                </a:cubicBezTo>
                <a:cubicBezTo>
                  <a:pt x="14574" y="16666"/>
                  <a:pt x="15080" y="16666"/>
                  <a:pt x="15392" y="16466"/>
                </a:cubicBezTo>
                <a:cubicBezTo>
                  <a:pt x="15704" y="16266"/>
                  <a:pt x="15704" y="15942"/>
                  <a:pt x="15392" y="15742"/>
                </a:cubicBezTo>
                <a:cubicBezTo>
                  <a:pt x="15236" y="15643"/>
                  <a:pt x="15032" y="15593"/>
                  <a:pt x="14827" y="15593"/>
                </a:cubicBezTo>
                <a:close/>
                <a:moveTo>
                  <a:pt x="4673" y="15658"/>
                </a:moveTo>
                <a:cubicBezTo>
                  <a:pt x="4494" y="15658"/>
                  <a:pt x="4315" y="15702"/>
                  <a:pt x="4179" y="15789"/>
                </a:cubicBezTo>
                <a:cubicBezTo>
                  <a:pt x="3907" y="15963"/>
                  <a:pt x="3907" y="16246"/>
                  <a:pt x="4179" y="16420"/>
                </a:cubicBezTo>
                <a:cubicBezTo>
                  <a:pt x="4452" y="16595"/>
                  <a:pt x="4893" y="16595"/>
                  <a:pt x="5166" y="16420"/>
                </a:cubicBezTo>
                <a:cubicBezTo>
                  <a:pt x="5438" y="16246"/>
                  <a:pt x="5438" y="15963"/>
                  <a:pt x="5166" y="15789"/>
                </a:cubicBezTo>
                <a:cubicBezTo>
                  <a:pt x="5030" y="15702"/>
                  <a:pt x="4851" y="15658"/>
                  <a:pt x="4673" y="15658"/>
                </a:cubicBezTo>
                <a:close/>
                <a:moveTo>
                  <a:pt x="16861" y="15658"/>
                </a:moveTo>
                <a:cubicBezTo>
                  <a:pt x="16683" y="15658"/>
                  <a:pt x="16504" y="15702"/>
                  <a:pt x="16368" y="15789"/>
                </a:cubicBezTo>
                <a:cubicBezTo>
                  <a:pt x="16096" y="15963"/>
                  <a:pt x="16096" y="16246"/>
                  <a:pt x="16368" y="16420"/>
                </a:cubicBezTo>
                <a:cubicBezTo>
                  <a:pt x="16641" y="16595"/>
                  <a:pt x="17082" y="16595"/>
                  <a:pt x="17355" y="16420"/>
                </a:cubicBezTo>
                <a:cubicBezTo>
                  <a:pt x="17627" y="16246"/>
                  <a:pt x="17627" y="15963"/>
                  <a:pt x="17355" y="15789"/>
                </a:cubicBezTo>
                <a:cubicBezTo>
                  <a:pt x="17219" y="15702"/>
                  <a:pt x="17040" y="15658"/>
                  <a:pt x="16861" y="15658"/>
                </a:cubicBezTo>
                <a:close/>
                <a:moveTo>
                  <a:pt x="2646" y="15706"/>
                </a:moveTo>
                <a:cubicBezTo>
                  <a:pt x="2487" y="15706"/>
                  <a:pt x="2327" y="15745"/>
                  <a:pt x="2206" y="15823"/>
                </a:cubicBezTo>
                <a:cubicBezTo>
                  <a:pt x="1963" y="15978"/>
                  <a:pt x="1963" y="16230"/>
                  <a:pt x="2206" y="16386"/>
                </a:cubicBezTo>
                <a:cubicBezTo>
                  <a:pt x="2329" y="16464"/>
                  <a:pt x="2491" y="16503"/>
                  <a:pt x="2652" y="16502"/>
                </a:cubicBezTo>
                <a:cubicBezTo>
                  <a:pt x="2813" y="16503"/>
                  <a:pt x="2974" y="16464"/>
                  <a:pt x="3097" y="16386"/>
                </a:cubicBezTo>
                <a:cubicBezTo>
                  <a:pt x="3340" y="16230"/>
                  <a:pt x="3340" y="15978"/>
                  <a:pt x="3097" y="15823"/>
                </a:cubicBezTo>
                <a:cubicBezTo>
                  <a:pt x="2974" y="15745"/>
                  <a:pt x="2813" y="15706"/>
                  <a:pt x="2652" y="15706"/>
                </a:cubicBezTo>
                <a:cubicBezTo>
                  <a:pt x="2650" y="15706"/>
                  <a:pt x="2648" y="15706"/>
                  <a:pt x="2646" y="15706"/>
                </a:cubicBezTo>
                <a:close/>
                <a:moveTo>
                  <a:pt x="18858" y="15706"/>
                </a:moveTo>
                <a:cubicBezTo>
                  <a:pt x="18699" y="15706"/>
                  <a:pt x="18540" y="15745"/>
                  <a:pt x="18418" y="15823"/>
                </a:cubicBezTo>
                <a:cubicBezTo>
                  <a:pt x="18175" y="15978"/>
                  <a:pt x="18175" y="16230"/>
                  <a:pt x="18418" y="16386"/>
                </a:cubicBezTo>
                <a:cubicBezTo>
                  <a:pt x="18661" y="16541"/>
                  <a:pt x="19056" y="16541"/>
                  <a:pt x="19299" y="16386"/>
                </a:cubicBezTo>
                <a:cubicBezTo>
                  <a:pt x="19542" y="16230"/>
                  <a:pt x="19542" y="15978"/>
                  <a:pt x="19299" y="15823"/>
                </a:cubicBezTo>
                <a:cubicBezTo>
                  <a:pt x="19177" y="15745"/>
                  <a:pt x="19018" y="15706"/>
                  <a:pt x="18858" y="15706"/>
                </a:cubicBezTo>
                <a:close/>
                <a:moveTo>
                  <a:pt x="6678" y="16810"/>
                </a:moveTo>
                <a:cubicBezTo>
                  <a:pt x="6473" y="16810"/>
                  <a:pt x="6268" y="16860"/>
                  <a:pt x="6111" y="16960"/>
                </a:cubicBezTo>
                <a:cubicBezTo>
                  <a:pt x="5799" y="17159"/>
                  <a:pt x="5799" y="17484"/>
                  <a:pt x="6111" y="17683"/>
                </a:cubicBezTo>
                <a:cubicBezTo>
                  <a:pt x="6424" y="17883"/>
                  <a:pt x="6931" y="17883"/>
                  <a:pt x="7243" y="17683"/>
                </a:cubicBezTo>
                <a:cubicBezTo>
                  <a:pt x="7555" y="17484"/>
                  <a:pt x="7555" y="17159"/>
                  <a:pt x="7243" y="16960"/>
                </a:cubicBezTo>
                <a:cubicBezTo>
                  <a:pt x="7087" y="16860"/>
                  <a:pt x="6882" y="16810"/>
                  <a:pt x="6678" y="16810"/>
                </a:cubicBezTo>
                <a:close/>
                <a:moveTo>
                  <a:pt x="8712" y="16810"/>
                </a:moveTo>
                <a:cubicBezTo>
                  <a:pt x="8508" y="16810"/>
                  <a:pt x="8302" y="16860"/>
                  <a:pt x="8146" y="16960"/>
                </a:cubicBezTo>
                <a:cubicBezTo>
                  <a:pt x="7834" y="17159"/>
                  <a:pt x="7834" y="17484"/>
                  <a:pt x="8146" y="17683"/>
                </a:cubicBezTo>
                <a:cubicBezTo>
                  <a:pt x="8458" y="17883"/>
                  <a:pt x="8965" y="17883"/>
                  <a:pt x="9278" y="17683"/>
                </a:cubicBezTo>
                <a:cubicBezTo>
                  <a:pt x="9590" y="17484"/>
                  <a:pt x="9590" y="17159"/>
                  <a:pt x="9278" y="16960"/>
                </a:cubicBezTo>
                <a:cubicBezTo>
                  <a:pt x="9121" y="16860"/>
                  <a:pt x="8917" y="16810"/>
                  <a:pt x="8712" y="16810"/>
                </a:cubicBezTo>
                <a:close/>
                <a:moveTo>
                  <a:pt x="10747" y="16810"/>
                </a:moveTo>
                <a:cubicBezTo>
                  <a:pt x="10542" y="16810"/>
                  <a:pt x="10337" y="16860"/>
                  <a:pt x="10181" y="16960"/>
                </a:cubicBezTo>
                <a:cubicBezTo>
                  <a:pt x="9868" y="17159"/>
                  <a:pt x="9868" y="17484"/>
                  <a:pt x="10181" y="17683"/>
                </a:cubicBezTo>
                <a:cubicBezTo>
                  <a:pt x="10493" y="17883"/>
                  <a:pt x="11000" y="17883"/>
                  <a:pt x="11312" y="17683"/>
                </a:cubicBezTo>
                <a:cubicBezTo>
                  <a:pt x="11625" y="17484"/>
                  <a:pt x="11625" y="17159"/>
                  <a:pt x="11312" y="16960"/>
                </a:cubicBezTo>
                <a:cubicBezTo>
                  <a:pt x="11156" y="16860"/>
                  <a:pt x="10952" y="16810"/>
                  <a:pt x="10747" y="16810"/>
                </a:cubicBezTo>
                <a:close/>
                <a:moveTo>
                  <a:pt x="12782" y="16810"/>
                </a:moveTo>
                <a:cubicBezTo>
                  <a:pt x="12577" y="16810"/>
                  <a:pt x="12371" y="16860"/>
                  <a:pt x="12215" y="16960"/>
                </a:cubicBezTo>
                <a:cubicBezTo>
                  <a:pt x="11903" y="17159"/>
                  <a:pt x="11903" y="17484"/>
                  <a:pt x="12215" y="17683"/>
                </a:cubicBezTo>
                <a:cubicBezTo>
                  <a:pt x="12528" y="17883"/>
                  <a:pt x="13034" y="17883"/>
                  <a:pt x="13347" y="17683"/>
                </a:cubicBezTo>
                <a:cubicBezTo>
                  <a:pt x="13659" y="17484"/>
                  <a:pt x="13659" y="17159"/>
                  <a:pt x="13347" y="16960"/>
                </a:cubicBezTo>
                <a:cubicBezTo>
                  <a:pt x="13191" y="16860"/>
                  <a:pt x="12986" y="16810"/>
                  <a:pt x="12782" y="16810"/>
                </a:cubicBezTo>
                <a:close/>
                <a:moveTo>
                  <a:pt x="14816" y="16810"/>
                </a:moveTo>
                <a:cubicBezTo>
                  <a:pt x="14612" y="16810"/>
                  <a:pt x="14406" y="16860"/>
                  <a:pt x="14250" y="16960"/>
                </a:cubicBezTo>
                <a:cubicBezTo>
                  <a:pt x="13938" y="17159"/>
                  <a:pt x="13938" y="17484"/>
                  <a:pt x="14250" y="17683"/>
                </a:cubicBezTo>
                <a:cubicBezTo>
                  <a:pt x="14562" y="17883"/>
                  <a:pt x="15069" y="17883"/>
                  <a:pt x="15381" y="17683"/>
                </a:cubicBezTo>
                <a:cubicBezTo>
                  <a:pt x="15694" y="17484"/>
                  <a:pt x="15694" y="17159"/>
                  <a:pt x="15381" y="16960"/>
                </a:cubicBezTo>
                <a:cubicBezTo>
                  <a:pt x="15225" y="16860"/>
                  <a:pt x="15021" y="16810"/>
                  <a:pt x="14816" y="16810"/>
                </a:cubicBezTo>
                <a:close/>
                <a:moveTo>
                  <a:pt x="4662" y="16875"/>
                </a:moveTo>
                <a:cubicBezTo>
                  <a:pt x="4483" y="16875"/>
                  <a:pt x="4305" y="16919"/>
                  <a:pt x="4169" y="17006"/>
                </a:cubicBezTo>
                <a:cubicBezTo>
                  <a:pt x="3896" y="17181"/>
                  <a:pt x="3896" y="17463"/>
                  <a:pt x="4169" y="17637"/>
                </a:cubicBezTo>
                <a:cubicBezTo>
                  <a:pt x="4441" y="17812"/>
                  <a:pt x="4883" y="17812"/>
                  <a:pt x="5155" y="17637"/>
                </a:cubicBezTo>
                <a:cubicBezTo>
                  <a:pt x="5428" y="17463"/>
                  <a:pt x="5428" y="17181"/>
                  <a:pt x="5155" y="17006"/>
                </a:cubicBezTo>
                <a:cubicBezTo>
                  <a:pt x="5019" y="16919"/>
                  <a:pt x="4841" y="16875"/>
                  <a:pt x="4662" y="16875"/>
                </a:cubicBezTo>
                <a:close/>
                <a:moveTo>
                  <a:pt x="16851" y="16875"/>
                </a:moveTo>
                <a:cubicBezTo>
                  <a:pt x="16672" y="16875"/>
                  <a:pt x="16494" y="16919"/>
                  <a:pt x="16358" y="17006"/>
                </a:cubicBezTo>
                <a:cubicBezTo>
                  <a:pt x="16085" y="17181"/>
                  <a:pt x="16085" y="17463"/>
                  <a:pt x="16358" y="17637"/>
                </a:cubicBezTo>
                <a:cubicBezTo>
                  <a:pt x="16630" y="17812"/>
                  <a:pt x="17072" y="17812"/>
                  <a:pt x="17344" y="17637"/>
                </a:cubicBezTo>
                <a:cubicBezTo>
                  <a:pt x="17617" y="17463"/>
                  <a:pt x="17617" y="17181"/>
                  <a:pt x="17344" y="17006"/>
                </a:cubicBezTo>
                <a:cubicBezTo>
                  <a:pt x="17208" y="16919"/>
                  <a:pt x="17029" y="16875"/>
                  <a:pt x="16851" y="16875"/>
                </a:cubicBezTo>
                <a:close/>
                <a:moveTo>
                  <a:pt x="6678" y="18092"/>
                </a:moveTo>
                <a:cubicBezTo>
                  <a:pt x="6473" y="18092"/>
                  <a:pt x="6268" y="18142"/>
                  <a:pt x="6111" y="18242"/>
                </a:cubicBezTo>
                <a:cubicBezTo>
                  <a:pt x="5799" y="18442"/>
                  <a:pt x="5799" y="18766"/>
                  <a:pt x="6111" y="18966"/>
                </a:cubicBezTo>
                <a:cubicBezTo>
                  <a:pt x="6424" y="19166"/>
                  <a:pt x="6931" y="19166"/>
                  <a:pt x="7243" y="18966"/>
                </a:cubicBezTo>
                <a:cubicBezTo>
                  <a:pt x="7555" y="18766"/>
                  <a:pt x="7555" y="18442"/>
                  <a:pt x="7243" y="18242"/>
                </a:cubicBezTo>
                <a:cubicBezTo>
                  <a:pt x="7087" y="18142"/>
                  <a:pt x="6882" y="18092"/>
                  <a:pt x="6678" y="18092"/>
                </a:cubicBezTo>
                <a:close/>
                <a:moveTo>
                  <a:pt x="8712" y="18092"/>
                </a:moveTo>
                <a:cubicBezTo>
                  <a:pt x="8508" y="18092"/>
                  <a:pt x="8302" y="18142"/>
                  <a:pt x="8146" y="18242"/>
                </a:cubicBezTo>
                <a:cubicBezTo>
                  <a:pt x="7834" y="18442"/>
                  <a:pt x="7834" y="18766"/>
                  <a:pt x="8146" y="18966"/>
                </a:cubicBezTo>
                <a:cubicBezTo>
                  <a:pt x="8458" y="19166"/>
                  <a:pt x="8965" y="19166"/>
                  <a:pt x="9278" y="18966"/>
                </a:cubicBezTo>
                <a:cubicBezTo>
                  <a:pt x="9590" y="18766"/>
                  <a:pt x="9590" y="18442"/>
                  <a:pt x="9278" y="18242"/>
                </a:cubicBezTo>
                <a:cubicBezTo>
                  <a:pt x="9121" y="18142"/>
                  <a:pt x="8917" y="18092"/>
                  <a:pt x="8712" y="18092"/>
                </a:cubicBezTo>
                <a:close/>
                <a:moveTo>
                  <a:pt x="10747" y="18092"/>
                </a:moveTo>
                <a:cubicBezTo>
                  <a:pt x="10542" y="18092"/>
                  <a:pt x="10337" y="18142"/>
                  <a:pt x="10181" y="18242"/>
                </a:cubicBezTo>
                <a:cubicBezTo>
                  <a:pt x="9868" y="18442"/>
                  <a:pt x="9868" y="18766"/>
                  <a:pt x="10181" y="18966"/>
                </a:cubicBezTo>
                <a:cubicBezTo>
                  <a:pt x="10493" y="19166"/>
                  <a:pt x="11000" y="19166"/>
                  <a:pt x="11312" y="18966"/>
                </a:cubicBezTo>
                <a:cubicBezTo>
                  <a:pt x="11625" y="18766"/>
                  <a:pt x="11625" y="18442"/>
                  <a:pt x="11312" y="18242"/>
                </a:cubicBezTo>
                <a:cubicBezTo>
                  <a:pt x="11156" y="18142"/>
                  <a:pt x="10952" y="18092"/>
                  <a:pt x="10747" y="18092"/>
                </a:cubicBezTo>
                <a:close/>
                <a:moveTo>
                  <a:pt x="12782" y="18092"/>
                </a:moveTo>
                <a:cubicBezTo>
                  <a:pt x="12577" y="18092"/>
                  <a:pt x="12371" y="18142"/>
                  <a:pt x="12215" y="18242"/>
                </a:cubicBezTo>
                <a:cubicBezTo>
                  <a:pt x="11903" y="18442"/>
                  <a:pt x="11903" y="18766"/>
                  <a:pt x="12215" y="18966"/>
                </a:cubicBezTo>
                <a:cubicBezTo>
                  <a:pt x="12528" y="19166"/>
                  <a:pt x="13034" y="19166"/>
                  <a:pt x="13347" y="18966"/>
                </a:cubicBezTo>
                <a:cubicBezTo>
                  <a:pt x="13659" y="18766"/>
                  <a:pt x="13659" y="18442"/>
                  <a:pt x="13347" y="18242"/>
                </a:cubicBezTo>
                <a:cubicBezTo>
                  <a:pt x="13191" y="18142"/>
                  <a:pt x="12986" y="18092"/>
                  <a:pt x="12782" y="18092"/>
                </a:cubicBezTo>
                <a:close/>
                <a:moveTo>
                  <a:pt x="14827" y="18092"/>
                </a:moveTo>
                <a:cubicBezTo>
                  <a:pt x="14622" y="18092"/>
                  <a:pt x="14418" y="18142"/>
                  <a:pt x="14262" y="18242"/>
                </a:cubicBezTo>
                <a:cubicBezTo>
                  <a:pt x="13949" y="18442"/>
                  <a:pt x="13949" y="18766"/>
                  <a:pt x="14262" y="18966"/>
                </a:cubicBezTo>
                <a:cubicBezTo>
                  <a:pt x="14574" y="19166"/>
                  <a:pt x="15080" y="19166"/>
                  <a:pt x="15392" y="18966"/>
                </a:cubicBezTo>
                <a:cubicBezTo>
                  <a:pt x="15704" y="18766"/>
                  <a:pt x="15704" y="18442"/>
                  <a:pt x="15392" y="18242"/>
                </a:cubicBezTo>
                <a:cubicBezTo>
                  <a:pt x="15236" y="18142"/>
                  <a:pt x="15032" y="18092"/>
                  <a:pt x="14827" y="18092"/>
                </a:cubicBezTo>
                <a:close/>
                <a:moveTo>
                  <a:pt x="8723" y="19280"/>
                </a:moveTo>
                <a:cubicBezTo>
                  <a:pt x="8518" y="19280"/>
                  <a:pt x="8314" y="19330"/>
                  <a:pt x="8158" y="19430"/>
                </a:cubicBezTo>
                <a:cubicBezTo>
                  <a:pt x="7845" y="19630"/>
                  <a:pt x="7845" y="19954"/>
                  <a:pt x="8158" y="20154"/>
                </a:cubicBezTo>
                <a:cubicBezTo>
                  <a:pt x="8470" y="20354"/>
                  <a:pt x="8976" y="20354"/>
                  <a:pt x="9288" y="20154"/>
                </a:cubicBezTo>
                <a:cubicBezTo>
                  <a:pt x="9601" y="19954"/>
                  <a:pt x="9601" y="19630"/>
                  <a:pt x="9288" y="19430"/>
                </a:cubicBezTo>
                <a:cubicBezTo>
                  <a:pt x="9132" y="19330"/>
                  <a:pt x="8928" y="19280"/>
                  <a:pt x="8723" y="19280"/>
                </a:cubicBezTo>
                <a:close/>
                <a:moveTo>
                  <a:pt x="10758" y="19280"/>
                </a:moveTo>
                <a:cubicBezTo>
                  <a:pt x="10553" y="19280"/>
                  <a:pt x="10349" y="19330"/>
                  <a:pt x="10192" y="19430"/>
                </a:cubicBezTo>
                <a:cubicBezTo>
                  <a:pt x="9880" y="19630"/>
                  <a:pt x="9880" y="19954"/>
                  <a:pt x="10192" y="20154"/>
                </a:cubicBezTo>
                <a:cubicBezTo>
                  <a:pt x="10505" y="20354"/>
                  <a:pt x="11010" y="20354"/>
                  <a:pt x="11323" y="20154"/>
                </a:cubicBezTo>
                <a:cubicBezTo>
                  <a:pt x="11635" y="19954"/>
                  <a:pt x="11635" y="19630"/>
                  <a:pt x="11323" y="19430"/>
                </a:cubicBezTo>
                <a:cubicBezTo>
                  <a:pt x="11167" y="19330"/>
                  <a:pt x="10962" y="19280"/>
                  <a:pt x="10758" y="19280"/>
                </a:cubicBezTo>
                <a:close/>
                <a:moveTo>
                  <a:pt x="12792" y="19280"/>
                </a:moveTo>
                <a:cubicBezTo>
                  <a:pt x="12588" y="19280"/>
                  <a:pt x="12383" y="19330"/>
                  <a:pt x="12227" y="19430"/>
                </a:cubicBezTo>
                <a:cubicBezTo>
                  <a:pt x="11915" y="19630"/>
                  <a:pt x="11915" y="19954"/>
                  <a:pt x="12227" y="20154"/>
                </a:cubicBezTo>
                <a:cubicBezTo>
                  <a:pt x="12539" y="20354"/>
                  <a:pt x="13045" y="20354"/>
                  <a:pt x="13357" y="20154"/>
                </a:cubicBezTo>
                <a:cubicBezTo>
                  <a:pt x="13670" y="19954"/>
                  <a:pt x="13670" y="19630"/>
                  <a:pt x="13357" y="19430"/>
                </a:cubicBezTo>
                <a:cubicBezTo>
                  <a:pt x="13201" y="19330"/>
                  <a:pt x="12997" y="19280"/>
                  <a:pt x="12792" y="19280"/>
                </a:cubicBezTo>
                <a:close/>
                <a:moveTo>
                  <a:pt x="10766" y="20527"/>
                </a:moveTo>
                <a:cubicBezTo>
                  <a:pt x="10561" y="20527"/>
                  <a:pt x="10356" y="20577"/>
                  <a:pt x="10199" y="20676"/>
                </a:cubicBezTo>
                <a:cubicBezTo>
                  <a:pt x="9887" y="20876"/>
                  <a:pt x="9887" y="21200"/>
                  <a:pt x="10199" y="21400"/>
                </a:cubicBezTo>
                <a:cubicBezTo>
                  <a:pt x="10512" y="21600"/>
                  <a:pt x="11019" y="21600"/>
                  <a:pt x="11331" y="21400"/>
                </a:cubicBezTo>
                <a:cubicBezTo>
                  <a:pt x="11643" y="21200"/>
                  <a:pt x="11643" y="20876"/>
                  <a:pt x="11331" y="20676"/>
                </a:cubicBezTo>
                <a:cubicBezTo>
                  <a:pt x="11175" y="20577"/>
                  <a:pt x="10971" y="20527"/>
                  <a:pt x="10766" y="20527"/>
                </a:cubicBezTo>
                <a:close/>
              </a:path>
            </a:pathLst>
          </a:custGeom>
          <a:gradFill>
            <a:gsLst>
              <a:gs pos="0">
                <a:srgbClr val="5E9EEE"/>
              </a:gs>
              <a:gs pos="100000">
                <a:srgbClr val="0277BF"/>
              </a:gs>
            </a:gsLst>
            <a:lin ang="2015895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12" name="Google Shape;212;g200fbec556e_0_133"/>
          <p:cNvGrpSpPr/>
          <p:nvPr/>
        </p:nvGrpSpPr>
        <p:grpSpPr>
          <a:xfrm>
            <a:off x="14791064" y="3591650"/>
            <a:ext cx="8447100" cy="7248936"/>
            <a:chOff x="0" y="-634701"/>
            <a:chExt cx="8447100" cy="7248936"/>
          </a:xfrm>
        </p:grpSpPr>
        <p:sp>
          <p:nvSpPr>
            <p:cNvPr id="213" name="Google Shape;213;g200fbec556e_0_133"/>
            <p:cNvSpPr txBox="1"/>
            <p:nvPr/>
          </p:nvSpPr>
          <p:spPr>
            <a:xfrm>
              <a:off x="0" y="-634701"/>
              <a:ext cx="8447100" cy="256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0"/>
                <a:buFont typeface="Montserrat Light"/>
                <a:buNone/>
              </a:pPr>
              <a:r>
                <a:rPr lang="ru-RU" sz="80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ПРОГНОЗЫ И СТАТИСТИКА</a:t>
              </a:r>
              <a:endParaRPr sz="8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14" name="Google Shape;214;g200fbec556e_0_133"/>
            <p:cNvSpPr txBox="1"/>
            <p:nvPr/>
          </p:nvSpPr>
          <p:spPr>
            <a:xfrm>
              <a:off x="45544" y="2230343"/>
              <a:ext cx="7611300" cy="43838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В среднем глажение занимает от 2 до 4 часов. Люди гладят вещи примерно раз в 2-3 дня, что равно около 357 часам</a:t>
              </a:r>
              <a:r>
                <a:rPr lang="ru-RU" sz="2600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 в год.</a:t>
              </a: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 Это 15.5 дней, 230 фильмов, 3 кругосветных круиза или 36 прекрасных презентаций. Наше изобретение сможет сэкономить это время, ведь на то, чтобы загрузить в машину вещи нужно всего 2 минут, а значит, глажение будет занимать на 353 часа меньше!</a:t>
              </a:r>
              <a:endParaRPr dirty="0"/>
            </a:p>
          </p:txBody>
        </p:sp>
      </p:grpSp>
      <p:grpSp>
        <p:nvGrpSpPr>
          <p:cNvPr id="215" name="Google Shape;215;g200fbec556e_0_133"/>
          <p:cNvGrpSpPr/>
          <p:nvPr/>
        </p:nvGrpSpPr>
        <p:grpSpPr>
          <a:xfrm>
            <a:off x="8637685" y="6584718"/>
            <a:ext cx="2625510" cy="1688100"/>
            <a:chOff x="0" y="0"/>
            <a:chExt cx="2625510" cy="1688100"/>
          </a:xfrm>
        </p:grpSpPr>
        <p:sp>
          <p:nvSpPr>
            <p:cNvPr id="216" name="Google Shape;216;g200fbec556e_0_133"/>
            <p:cNvSpPr/>
            <p:nvPr/>
          </p:nvSpPr>
          <p:spPr>
            <a:xfrm>
              <a:off x="51210" y="0"/>
              <a:ext cx="2574300" cy="1688100"/>
            </a:xfrm>
            <a:prstGeom prst="roundRect">
              <a:avLst>
                <a:gd name="adj" fmla="val 14396"/>
              </a:avLst>
            </a:prstGeom>
            <a:solidFill>
              <a:srgbClr val="464853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17" name="Google Shape;217;g200fbec556e_0_133"/>
            <p:cNvSpPr txBox="1"/>
            <p:nvPr/>
          </p:nvSpPr>
          <p:spPr>
            <a:xfrm>
              <a:off x="0" y="259162"/>
              <a:ext cx="2577000" cy="59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Montserrat Light"/>
                <a:buNone/>
              </a:pPr>
              <a:r>
                <a:rPr lang="ru-RU" sz="32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+353 часа</a:t>
              </a:r>
              <a:endParaRPr sz="32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18" name="Google Shape;218;g200fbec556e_0_133"/>
            <p:cNvSpPr txBox="1"/>
            <p:nvPr/>
          </p:nvSpPr>
          <p:spPr>
            <a:xfrm>
              <a:off x="73549" y="929591"/>
              <a:ext cx="2514000" cy="59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1600"/>
                <a:buFont typeface="Montserrat Light"/>
                <a:buNone/>
              </a:pPr>
              <a:r>
                <a:rPr lang="ru-RU" sz="1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Свободного времени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1600"/>
                <a:buFont typeface="Montserrat Light"/>
                <a:buNone/>
              </a:pPr>
              <a:r>
                <a:rPr lang="ru-RU" sz="1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в год</a:t>
              </a:r>
              <a:endParaRPr sz="1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853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4836" b="669"/>
          <a:stretch/>
        </p:blipFill>
        <p:spPr>
          <a:xfrm>
            <a:off x="0" y="-25400"/>
            <a:ext cx="10883900" cy="13741402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grpSp>
        <p:nvGrpSpPr>
          <p:cNvPr id="224" name="Google Shape;224;p3"/>
          <p:cNvGrpSpPr/>
          <p:nvPr/>
        </p:nvGrpSpPr>
        <p:grpSpPr>
          <a:xfrm>
            <a:off x="13443563" y="2291609"/>
            <a:ext cx="8791007" cy="9968669"/>
            <a:chOff x="0" y="-1759660"/>
            <a:chExt cx="8791005" cy="9968666"/>
          </a:xfrm>
        </p:grpSpPr>
        <p:sp>
          <p:nvSpPr>
            <p:cNvPr id="225" name="Google Shape;225;p3"/>
            <p:cNvSpPr txBox="1"/>
            <p:nvPr/>
          </p:nvSpPr>
          <p:spPr>
            <a:xfrm>
              <a:off x="0" y="-1759660"/>
              <a:ext cx="8527800" cy="133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0"/>
                <a:buFont typeface="Montserrat Light"/>
                <a:buNone/>
              </a:pPr>
              <a:r>
                <a:rPr lang="ru-RU" sz="80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КОМПОНЕНТЫ</a:t>
              </a:r>
              <a:endParaRPr sz="8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26" name="Google Shape;226;p3"/>
            <p:cNvSpPr txBox="1"/>
            <p:nvPr/>
          </p:nvSpPr>
          <p:spPr>
            <a:xfrm>
              <a:off x="56805" y="22306"/>
              <a:ext cx="8734200" cy="818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Компоненты: 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1) Отсек с одеждой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2) Отсек с чистой водой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3) Отсек для грязной воды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4) Труба для транспортировки пара и воздуха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5) ТЭН для нагрева воды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6) Аккумуляторы холода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7) Решетка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8) Перегородка, переключающая трубы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9) Вентилятор загоняющий пар и воздух в отсек с одеждой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10) Вентилятор забирающий воздух и пар из отсека с одеждой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11) Распылитель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12) ТЭН для нагрева воздуха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13) Отверстие для подачи пара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227" name="Google Shape;227;p3"/>
          <p:cNvGrpSpPr/>
          <p:nvPr/>
        </p:nvGrpSpPr>
        <p:grpSpPr>
          <a:xfrm>
            <a:off x="9669512" y="5656312"/>
            <a:ext cx="2403377" cy="2403377"/>
            <a:chOff x="0" y="0"/>
            <a:chExt cx="2403376" cy="2403376"/>
          </a:xfrm>
        </p:grpSpPr>
        <p:sp>
          <p:nvSpPr>
            <p:cNvPr id="228" name="Google Shape;228;p3"/>
            <p:cNvSpPr/>
            <p:nvPr/>
          </p:nvSpPr>
          <p:spPr>
            <a:xfrm>
              <a:off x="0" y="0"/>
              <a:ext cx="2403376" cy="2403376"/>
            </a:xfrm>
            <a:prstGeom prst="ellipse">
              <a:avLst/>
            </a:pr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30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29" name="Google Shape;229;p3"/>
            <p:cNvSpPr/>
            <p:nvPr/>
          </p:nvSpPr>
          <p:spPr>
            <a:xfrm rot="10800000">
              <a:off x="837541" y="834915"/>
              <a:ext cx="728293" cy="733545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9507"/>
                  </a:moveTo>
                  <a:lnTo>
                    <a:pt x="4949" y="9507"/>
                  </a:lnTo>
                  <a:lnTo>
                    <a:pt x="12762" y="1817"/>
                  </a:lnTo>
                  <a:lnTo>
                    <a:pt x="10676" y="0"/>
                  </a:lnTo>
                  <a:lnTo>
                    <a:pt x="0" y="10800"/>
                  </a:lnTo>
                  <a:lnTo>
                    <a:pt x="10676" y="21600"/>
                  </a:lnTo>
                  <a:lnTo>
                    <a:pt x="12762" y="19538"/>
                  </a:lnTo>
                  <a:lnTo>
                    <a:pt x="4949" y="12093"/>
                  </a:lnTo>
                  <a:lnTo>
                    <a:pt x="21600" y="12093"/>
                  </a:lnTo>
                  <a:lnTo>
                    <a:pt x="21600" y="9507"/>
                  </a:lnTo>
                </a:path>
              </a:pathLst>
            </a:custGeom>
            <a:solidFill>
              <a:srgbClr val="31333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Roboto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"/>
          <p:cNvSpPr txBox="1"/>
          <p:nvPr/>
        </p:nvSpPr>
        <p:spPr>
          <a:xfrm>
            <a:off x="1747075" y="2814760"/>
            <a:ext cx="9112200" cy="13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lang="ru-RU" sz="8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ПРОЦЕСС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4"/>
          <p:cNvSpPr/>
          <p:nvPr/>
        </p:nvSpPr>
        <p:spPr>
          <a:xfrm>
            <a:off x="1828880" y="4660531"/>
            <a:ext cx="1576935" cy="560666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rgbClr val="5E9EEE"/>
              </a:gs>
              <a:gs pos="100000">
                <a:srgbClr val="0277BF"/>
              </a:gs>
            </a:gsLst>
            <a:lin ang="201583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6" name="Google Shape;236;p4"/>
          <p:cNvSpPr txBox="1"/>
          <p:nvPr/>
        </p:nvSpPr>
        <p:spPr>
          <a:xfrm>
            <a:off x="1803880" y="5739726"/>
            <a:ext cx="8432100" cy="57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1)Одновременно происходит 2 процесса:</a:t>
            </a:r>
            <a:endParaRPr sz="2600" b="0" i="0" u="none" strike="noStrike" cap="non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а. Вентиляторы начинают циркулировать           воздух, а ТЭН нагревает его.</a:t>
            </a:r>
            <a:endParaRPr sz="2600" b="0" i="0" u="none" strike="noStrike" cap="non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б. Второй ТЭН нагревает воду.</a:t>
            </a:r>
            <a:endParaRPr sz="2600" b="0" i="0" u="none" strike="noStrike" cap="non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2) Появляется пар и проходя через распылитель распределяется по отсеку с одеждой. Вентиляторы циркулируют пар.</a:t>
            </a:r>
            <a:endParaRPr sz="2600" b="0" i="0" u="none" strike="noStrike" cap="non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3) Перегородка открывает трубу с аккумулятором холода и лишняя влага из воздуха собирается в специальный контейнер. Включается ТЭН для нагрева воздуха.</a:t>
            </a:r>
            <a:endParaRPr sz="2600" b="0" i="0" u="none" strike="noStrike" cap="non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endParaRPr sz="2600" b="0" i="0" u="none" strike="noStrike" cap="non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37" name="Google Shape;237;p4"/>
          <p:cNvPicPr preferRelativeResize="0"/>
          <p:nvPr/>
        </p:nvPicPr>
        <p:blipFill rotWithShape="1">
          <a:blip r:embed="rId3">
            <a:alphaModFix/>
          </a:blip>
          <a:srcRect l="41432" t="24792" r="36908" b="9235"/>
          <a:stretch/>
        </p:blipFill>
        <p:spPr>
          <a:xfrm>
            <a:off x="11650250" y="2419375"/>
            <a:ext cx="5289962" cy="887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4"/>
          <p:cNvPicPr preferRelativeResize="0"/>
          <p:nvPr/>
        </p:nvPicPr>
        <p:blipFill rotWithShape="1">
          <a:blip r:embed="rId4">
            <a:alphaModFix/>
          </a:blip>
          <a:srcRect l="20820" t="15952" r="15215"/>
          <a:stretch/>
        </p:blipFill>
        <p:spPr>
          <a:xfrm>
            <a:off x="17425792" y="2419375"/>
            <a:ext cx="5753798" cy="4164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"/>
          <p:cNvPicPr preferRelativeResize="0"/>
          <p:nvPr/>
        </p:nvPicPr>
        <p:blipFill rotWithShape="1">
          <a:blip r:embed="rId5">
            <a:alphaModFix/>
          </a:blip>
          <a:srcRect l="20751" t="17610" r="15219" b="823"/>
          <a:stretch/>
        </p:blipFill>
        <p:spPr>
          <a:xfrm>
            <a:off x="17425798" y="7131936"/>
            <a:ext cx="5934502" cy="4164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"/>
          <p:cNvSpPr txBox="1"/>
          <p:nvPr/>
        </p:nvSpPr>
        <p:spPr>
          <a:xfrm>
            <a:off x="1339975" y="2601800"/>
            <a:ext cx="13846200" cy="13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lang="ru-RU" sz="8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ЭЛЕКТРИЧЕСКАЯ СХЕМА</a:t>
            </a:r>
            <a:endParaRPr sz="8000" b="0" i="0" u="none" strike="noStrike" cap="non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45" name="Google Shape;245;p5"/>
          <p:cNvSpPr/>
          <p:nvPr/>
        </p:nvSpPr>
        <p:spPr>
          <a:xfrm>
            <a:off x="1339963" y="4466168"/>
            <a:ext cx="1576935" cy="560666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rgbClr val="5E9EEE"/>
              </a:gs>
              <a:gs pos="100000">
                <a:srgbClr val="0277BF"/>
              </a:gs>
            </a:gsLst>
            <a:lin ang="201583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6" name="Google Shape;246;p5"/>
          <p:cNvSpPr txBox="1"/>
          <p:nvPr/>
        </p:nvSpPr>
        <p:spPr>
          <a:xfrm>
            <a:off x="1339963" y="5557088"/>
            <a:ext cx="8998500" cy="57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1" i="0" u="none" strike="noStrike" cap="none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Этап 1:</a:t>
            </a: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Из блока управления поступает сигнал на реле 1 (переключается в положение “право”, включается ТЭН для </a:t>
            </a:r>
            <a:r>
              <a:rPr lang="ru-RU" sz="2600" b="0" i="1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нагрева воды</a:t>
            </a: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) и реле 2 (включается ТЭН для </a:t>
            </a:r>
            <a:r>
              <a:rPr lang="ru-RU" sz="2600" b="0" i="1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нагрева воздуха</a:t>
            </a: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).</a:t>
            </a:r>
            <a:endParaRPr sz="2600" b="0" i="0" u="none" strike="noStrike" cap="non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1" i="0" u="none" strike="noStrike" cap="none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Этап 2: </a:t>
            </a: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Из блока управления поступает сигнал на реле 2 (выключается ТЭН для </a:t>
            </a:r>
            <a:r>
              <a:rPr lang="ru-RU" sz="2600" b="0" i="1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нагрева воздуха</a:t>
            </a: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).</a:t>
            </a:r>
            <a:endParaRPr sz="2600" b="0" i="0" u="none" strike="noStrike" cap="non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1" i="0" u="none" strike="noStrike" cap="none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Этап 3:</a:t>
            </a: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Из блока управления поступает сигнал на реле 1 (переключается в положение “лево”, перегородка открывает трубу с </a:t>
            </a:r>
            <a:r>
              <a:rPr lang="ru-RU" sz="2600" b="0" i="1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аккумулятором холода</a:t>
            </a: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).</a:t>
            </a:r>
            <a:endParaRPr sz="2600" b="0" i="0" u="none" strike="noStrike" cap="non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1" i="0" u="none" strike="noStrike" cap="none">
                <a:solidFill>
                  <a:srgbClr val="D2DBE4"/>
                </a:solidFill>
                <a:latin typeface="Montserrat"/>
                <a:ea typeface="Montserrat"/>
                <a:cs typeface="Montserrat"/>
                <a:sym typeface="Montserrat"/>
              </a:rPr>
              <a:t>Этап 4: </a:t>
            </a: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Из блока управления поступает сигнал на ключ, который </a:t>
            </a:r>
            <a:r>
              <a:rPr lang="ru-RU" sz="2600" b="0" i="1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размыкает</a:t>
            </a: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цепь</a:t>
            </a:r>
            <a:endParaRPr sz="2600" b="0" i="0" u="none" strike="noStrike" cap="non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47" name="Google Shape;24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431875" y="6118651"/>
            <a:ext cx="10738301" cy="466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853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52;p9"/>
          <p:cNvGrpSpPr/>
          <p:nvPr/>
        </p:nvGrpSpPr>
        <p:grpSpPr>
          <a:xfrm>
            <a:off x="2438400" y="3671034"/>
            <a:ext cx="19685823" cy="8839200"/>
            <a:chOff x="2438400" y="2438400"/>
            <a:chExt cx="19685823" cy="8839200"/>
          </a:xfrm>
        </p:grpSpPr>
        <p:sp>
          <p:nvSpPr>
            <p:cNvPr id="253" name="Google Shape;253;p9"/>
            <p:cNvSpPr/>
            <p:nvPr/>
          </p:nvSpPr>
          <p:spPr>
            <a:xfrm>
              <a:off x="2438400" y="2438400"/>
              <a:ext cx="6229550" cy="8839200"/>
            </a:xfrm>
            <a:prstGeom prst="roundRect">
              <a:avLst>
                <a:gd name="adj" fmla="val 3496"/>
              </a:avLst>
            </a:prstGeom>
            <a:solidFill>
              <a:srgbClr val="31333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54" name="Google Shape;254;p9"/>
            <p:cNvSpPr txBox="1"/>
            <p:nvPr/>
          </p:nvSpPr>
          <p:spPr>
            <a:xfrm>
              <a:off x="3042264" y="4991889"/>
              <a:ext cx="47055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lang="ru-RU" sz="51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Модель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9"/>
            <p:cNvSpPr txBox="1"/>
            <p:nvPr/>
          </p:nvSpPr>
          <p:spPr>
            <a:xfrm>
              <a:off x="3149869" y="6413500"/>
              <a:ext cx="4984500" cy="29833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en-US" sz="2600" dirty="0" err="1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З</a:t>
              </a:r>
              <a:r>
                <a:rPr lang="ru-RU" sz="2600" dirty="0" err="1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акончить</a:t>
              </a:r>
              <a:r>
                <a:rPr lang="ru-RU" sz="2600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 работу над прототипом</a:t>
              </a: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 и провести тесты, благодаря которым выявить достоинства и недостатки данной конструкции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9"/>
            <p:cNvSpPr txBox="1"/>
            <p:nvPr/>
          </p:nvSpPr>
          <p:spPr>
            <a:xfrm>
              <a:off x="6121187" y="3112512"/>
              <a:ext cx="2769637" cy="14478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lang="ru-RU" sz="9000" b="0" i="0" u="none" strike="noStrike" cap="non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9055100" y="2438400"/>
              <a:ext cx="6229550" cy="8839200"/>
            </a:xfrm>
            <a:prstGeom prst="roundRect">
              <a:avLst>
                <a:gd name="adj" fmla="val 3496"/>
              </a:avLst>
            </a:prstGeom>
            <a:solidFill>
              <a:srgbClr val="31333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58" name="Google Shape;258;p9"/>
            <p:cNvSpPr txBox="1"/>
            <p:nvPr/>
          </p:nvSpPr>
          <p:spPr>
            <a:xfrm>
              <a:off x="9658964" y="4991889"/>
              <a:ext cx="50217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lang="ru-RU" sz="51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Приложение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9"/>
            <p:cNvSpPr txBox="1"/>
            <p:nvPr/>
          </p:nvSpPr>
          <p:spPr>
            <a:xfrm>
              <a:off x="9766569" y="6413500"/>
              <a:ext cx="4984500" cy="29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Сделать и протестировать приложение, так как оно будет необходимо для дальнейшего управления устройством и его функциями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9"/>
            <p:cNvSpPr txBox="1"/>
            <p:nvPr/>
          </p:nvSpPr>
          <p:spPr>
            <a:xfrm>
              <a:off x="12712487" y="3112512"/>
              <a:ext cx="2769636" cy="14478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lang="ru-RU" sz="9000" b="0" i="0" u="none" strike="noStrike" cap="non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15671800" y="2438400"/>
              <a:ext cx="6229550" cy="8839200"/>
            </a:xfrm>
            <a:prstGeom prst="roundRect">
              <a:avLst>
                <a:gd name="adj" fmla="val 3496"/>
              </a:avLst>
            </a:prstGeom>
            <a:solidFill>
              <a:srgbClr val="31333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62" name="Google Shape;262;p9"/>
            <p:cNvSpPr txBox="1"/>
            <p:nvPr/>
          </p:nvSpPr>
          <p:spPr>
            <a:xfrm>
              <a:off x="16275663" y="4991889"/>
              <a:ext cx="50217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lang="ru-RU" sz="51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Конденсатор</a:t>
              </a:r>
              <a:endParaRPr sz="51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63" name="Google Shape;263;p9"/>
            <p:cNvSpPr txBox="1"/>
            <p:nvPr/>
          </p:nvSpPr>
          <p:spPr>
            <a:xfrm>
              <a:off x="16383269" y="6413500"/>
              <a:ext cx="4984500" cy="29833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Заменить аккумуляторы холода на элемент Пельтье (на данный момент лучший вариант), для достижения автоматизации процесса глажения</a:t>
              </a:r>
              <a:endParaRPr sz="2600" b="0" i="0" u="none" strike="noStrike" cap="none" dirty="0">
                <a:solidFill>
                  <a:schemeClr val="accent6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64" name="Google Shape;264;p9"/>
            <p:cNvSpPr txBox="1"/>
            <p:nvPr/>
          </p:nvSpPr>
          <p:spPr>
            <a:xfrm>
              <a:off x="19354587" y="3112512"/>
              <a:ext cx="2769636" cy="14478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lang="ru-RU" sz="9000" b="0" i="0" u="none" strike="noStrike" cap="non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" name="Google Shape;265;p9"/>
          <p:cNvSpPr txBox="1"/>
          <p:nvPr/>
        </p:nvSpPr>
        <p:spPr>
          <a:xfrm>
            <a:off x="4545639" y="1194150"/>
            <a:ext cx="16333695" cy="2140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 Light"/>
              <a:buNone/>
            </a:pPr>
            <a:r>
              <a:rPr lang="ru-RU" sz="80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РАЗВИТИЕ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53057" y="4670429"/>
            <a:ext cx="1089094" cy="1089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383269" y="4743441"/>
            <a:ext cx="1042944" cy="1042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flipH="1">
            <a:off x="3042264" y="4611235"/>
            <a:ext cx="1175150" cy="117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2"/>
          <p:cNvSpPr txBox="1"/>
          <p:nvPr/>
        </p:nvSpPr>
        <p:spPr>
          <a:xfrm>
            <a:off x="9051000" y="1629225"/>
            <a:ext cx="6282000" cy="13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lang="ru-RU" sz="8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ПРАКТИКА</a:t>
            </a:r>
            <a:endParaRPr sz="8000" b="0" i="0" u="none" strike="noStrike" cap="non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74" name="Google Shape;274;p12"/>
          <p:cNvSpPr/>
          <p:nvPr/>
        </p:nvSpPr>
        <p:spPr>
          <a:xfrm>
            <a:off x="11403530" y="3423718"/>
            <a:ext cx="1576935" cy="560666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rgbClr val="5E9EEE"/>
              </a:gs>
              <a:gs pos="100000">
                <a:srgbClr val="0277BF"/>
              </a:gs>
            </a:gsLst>
            <a:lin ang="2015895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5" name="Google Shape;275;p12" title="Опыт.MOV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79325" y="4444776"/>
            <a:ext cx="10625351" cy="796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6"/>
          <p:cNvSpPr txBox="1"/>
          <p:nvPr/>
        </p:nvSpPr>
        <p:spPr>
          <a:xfrm>
            <a:off x="7403550" y="2112125"/>
            <a:ext cx="9576900" cy="25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lang="ru-RU" sz="8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GITHUB СО ВСЕЙ ИНФОРМАЦИЕЙ</a:t>
            </a:r>
            <a:endParaRPr sz="8000" b="0" i="0" u="none" strike="noStrike" cap="non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81" name="Google Shape;28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5000" y="5088900"/>
            <a:ext cx="7074000" cy="707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2"/>
          <p:cNvGrpSpPr/>
          <p:nvPr/>
        </p:nvGrpSpPr>
        <p:grpSpPr>
          <a:xfrm>
            <a:off x="9484338" y="9904630"/>
            <a:ext cx="4266859" cy="1463329"/>
            <a:chOff x="16440470" y="8190633"/>
            <a:chExt cx="5112000" cy="268590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17653520" y="6977583"/>
              <a:ext cx="2685900" cy="5112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Helvetica Neue"/>
                <a:buNone/>
              </a:pPr>
              <a:endParaRPr sz="2000" b="0" i="0" u="none" strike="noStrike" cap="none">
                <a:solidFill>
                  <a:srgbClr val="74808C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54" name="Google Shape;54;p2"/>
            <p:cNvSpPr txBox="1"/>
            <p:nvPr/>
          </p:nvSpPr>
          <p:spPr>
            <a:xfrm>
              <a:off x="16774374" y="8480221"/>
              <a:ext cx="3588900" cy="11771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38100" tIns="38100" rIns="38100" bIns="381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Montserrat SemiBold"/>
                <a:buNone/>
              </a:pPr>
              <a:r>
                <a:rPr lang="ru-RU" sz="3600" b="1" i="0" u="none" strike="noStrike" cap="none" dirty="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София</a:t>
              </a:r>
              <a:endParaRPr sz="3600" b="1" i="0" u="none" strike="noStrike" cap="none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4000"/>
                <a:buFont typeface="Montserrat SemiBold"/>
                <a:buNone/>
              </a:pPr>
              <a:r>
                <a:rPr lang="ru-RU" sz="3600" b="1" i="0" u="none" strike="noStrike" cap="none" dirty="0">
                  <a:solidFill>
                    <a:schemeClr val="accent2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Коркина</a:t>
              </a:r>
              <a:endParaRPr sz="3600" b="1" i="0" u="none" strike="noStrike" cap="none" dirty="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4858650" y="2229884"/>
            <a:ext cx="14666700" cy="13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 Light"/>
              <a:buNone/>
            </a:pPr>
            <a:r>
              <a:rPr lang="ru-RU" sz="8000" b="0" i="0" u="none" strike="noStrike" cap="none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СОСТАВ</a:t>
            </a:r>
            <a:r>
              <a:rPr lang="ru-RU" sz="8000" b="1" i="0" u="none" strike="noStrike" cap="none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ru-RU" sz="8000" b="0" i="0" u="none" strike="noStrike" cap="none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КОМАНДЫ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" name="Google Shape;39;p2"/>
          <p:cNvGrpSpPr/>
          <p:nvPr/>
        </p:nvGrpSpPr>
        <p:grpSpPr>
          <a:xfrm>
            <a:off x="3185914" y="9921575"/>
            <a:ext cx="4266859" cy="1463329"/>
            <a:chOff x="16440472" y="8190633"/>
            <a:chExt cx="5112000" cy="2685900"/>
          </a:xfrm>
        </p:grpSpPr>
        <p:sp>
          <p:nvSpPr>
            <p:cNvPr id="40" name="Google Shape;40;p2"/>
            <p:cNvSpPr/>
            <p:nvPr/>
          </p:nvSpPr>
          <p:spPr>
            <a:xfrm rot="5400000">
              <a:off x="17653522" y="6977583"/>
              <a:ext cx="2685900" cy="5112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Helvetica Neue"/>
                <a:buNone/>
              </a:pPr>
              <a:endParaRPr sz="2000" b="0" i="0" u="none" strike="noStrike" cap="none" dirty="0">
                <a:solidFill>
                  <a:srgbClr val="74808C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1" name="Google Shape;41;p2"/>
            <p:cNvSpPr txBox="1"/>
            <p:nvPr/>
          </p:nvSpPr>
          <p:spPr>
            <a:xfrm>
              <a:off x="16701032" y="8449119"/>
              <a:ext cx="3588900" cy="11771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38100" tIns="38100" rIns="38100" bIns="381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Montserrat SemiBold"/>
                <a:buNone/>
              </a:pPr>
              <a:r>
                <a:rPr lang="ru-RU" sz="3600" b="1" i="0" u="none" strike="noStrike" cap="none" dirty="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Юрий</a:t>
              </a:r>
              <a:endParaRPr sz="3600" b="1" i="0" u="none" strike="noStrike" cap="none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4000"/>
                <a:buFont typeface="Montserrat SemiBold"/>
                <a:buNone/>
              </a:pPr>
              <a:r>
                <a:rPr lang="ru-RU" sz="3600" b="1" i="0" u="none" strike="noStrike" cap="none" dirty="0">
                  <a:solidFill>
                    <a:schemeClr val="accent2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Физиков</a:t>
              </a:r>
              <a:endParaRPr sz="3600" b="1" i="0" u="none" strike="noStrike" cap="none" dirty="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pic>
        <p:nvPicPr>
          <p:cNvPr id="42" name="Google Shape;42;p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4643" r="14648"/>
          <a:stretch/>
        </p:blipFill>
        <p:spPr>
          <a:xfrm>
            <a:off x="3185914" y="4526025"/>
            <a:ext cx="4267065" cy="5377125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pic>
        <p:nvPicPr>
          <p:cNvPr id="43" name="Google Shape;43;p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t="7228" b="7228"/>
          <a:stretch/>
        </p:blipFill>
        <p:spPr>
          <a:xfrm>
            <a:off x="9484131" y="4526025"/>
            <a:ext cx="4267066" cy="5378605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pic>
        <p:nvPicPr>
          <p:cNvPr id="45" name="Google Shape;45;p2"/>
          <p:cNvPicPr preferRelativeResize="0">
            <a:picLocks noGrp="1"/>
          </p:cNvPicPr>
          <p:nvPr>
            <p:ph type="pic" idx="4"/>
          </p:nvPr>
        </p:nvPicPr>
        <p:blipFill rotWithShape="1">
          <a:blip r:embed="rId5">
            <a:alphaModFix/>
          </a:blip>
          <a:srcRect l="6784" r="6790"/>
          <a:stretch/>
        </p:blipFill>
        <p:spPr>
          <a:xfrm>
            <a:off x="15661193" y="4525298"/>
            <a:ext cx="4647217" cy="5857785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sp>
        <p:nvSpPr>
          <p:cNvPr id="46" name="Google Shape;46;p2"/>
          <p:cNvSpPr/>
          <p:nvPr/>
        </p:nvSpPr>
        <p:spPr>
          <a:xfrm>
            <a:off x="3066350" y="4402015"/>
            <a:ext cx="4267349" cy="5377268"/>
          </a:xfrm>
          <a:prstGeom prst="rect">
            <a:avLst/>
          </a:prstGeom>
          <a:noFill/>
          <a:ln w="8890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15539709" y="4401966"/>
            <a:ext cx="4648629" cy="5377270"/>
          </a:xfrm>
          <a:prstGeom prst="rect">
            <a:avLst/>
          </a:prstGeom>
          <a:noFill/>
          <a:ln w="88900" cap="flat" cmpd="sng">
            <a:solidFill>
              <a:srgbClr val="00598E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55" name="Google Shape;55;p2"/>
          <p:cNvGrpSpPr/>
          <p:nvPr/>
        </p:nvGrpSpPr>
        <p:grpSpPr>
          <a:xfrm>
            <a:off x="15661193" y="9902568"/>
            <a:ext cx="4646993" cy="1482805"/>
            <a:chOff x="16440470" y="8190633"/>
            <a:chExt cx="5112000" cy="268590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17653520" y="6977583"/>
              <a:ext cx="2685900" cy="5112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38100" tIns="38100" rIns="38100" bIns="381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Helvetica Neue"/>
                <a:buNone/>
              </a:pPr>
              <a:endParaRPr sz="2000" b="0" i="0" u="none" strike="noStrike" cap="none">
                <a:solidFill>
                  <a:srgbClr val="74808C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57" name="Google Shape;57;p2"/>
            <p:cNvSpPr txBox="1"/>
            <p:nvPr/>
          </p:nvSpPr>
          <p:spPr>
            <a:xfrm>
              <a:off x="16852087" y="8472420"/>
              <a:ext cx="3588900" cy="1177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38100" tIns="38100" rIns="38100" bIns="381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Montserrat SemiBold"/>
                <a:buNone/>
              </a:pPr>
              <a:r>
                <a:rPr lang="ru-RU" sz="3600" b="1" i="0" u="none" strike="noStrike" cap="none" dirty="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Яна</a:t>
              </a:r>
              <a:endParaRPr sz="3600" b="1" i="0" u="none" strike="noStrike" cap="none" dirty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4000"/>
                <a:buFont typeface="Montserrat SemiBold"/>
                <a:buNone/>
              </a:pPr>
              <a:r>
                <a:rPr lang="ru-RU" sz="3600" b="1" i="0" u="none" strike="noStrike" cap="none" dirty="0">
                  <a:solidFill>
                    <a:schemeClr val="accent2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Аверчева</a:t>
              </a:r>
              <a:endParaRPr sz="3600" b="1" i="0" u="none" strike="noStrike" cap="none" dirty="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49" name="Google Shape;49;p2"/>
          <p:cNvSpPr/>
          <p:nvPr/>
        </p:nvSpPr>
        <p:spPr>
          <a:xfrm>
            <a:off x="9362646" y="4404597"/>
            <a:ext cx="4267349" cy="5370843"/>
          </a:xfrm>
          <a:prstGeom prst="rect">
            <a:avLst/>
          </a:prstGeom>
          <a:noFill/>
          <a:ln w="88900" cap="flat" cmpd="sng">
            <a:solidFill>
              <a:srgbClr val="0277B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17175"/>
              </a:buClr>
              <a:buSzPts val="3000"/>
              <a:buFont typeface="Avenir"/>
              <a:buNone/>
            </a:pPr>
            <a:endParaRPr sz="3000" b="1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85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g200fbec556e_0_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20" t="5334" r="-120" b="9999"/>
          <a:stretch/>
        </p:blipFill>
        <p:spPr>
          <a:xfrm>
            <a:off x="0" y="-25400"/>
            <a:ext cx="10883901" cy="13741398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grpSp>
        <p:nvGrpSpPr>
          <p:cNvPr id="69" name="Google Shape;69;g200fbec556e_0_0"/>
          <p:cNvGrpSpPr/>
          <p:nvPr/>
        </p:nvGrpSpPr>
        <p:grpSpPr>
          <a:xfrm>
            <a:off x="13443563" y="4032122"/>
            <a:ext cx="8791005" cy="6126866"/>
            <a:chOff x="0" y="-19148"/>
            <a:chExt cx="8791005" cy="6126866"/>
          </a:xfrm>
        </p:grpSpPr>
        <p:sp>
          <p:nvSpPr>
            <p:cNvPr id="70" name="Google Shape;70;g200fbec556e_0_0"/>
            <p:cNvSpPr txBox="1"/>
            <p:nvPr/>
          </p:nvSpPr>
          <p:spPr>
            <a:xfrm>
              <a:off x="0" y="-19148"/>
              <a:ext cx="8527800" cy="133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0"/>
                <a:buFont typeface="Montserrat Light"/>
                <a:buNone/>
              </a:pPr>
              <a:r>
                <a:rPr lang="ru-RU" sz="8000" dirty="0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ВВЕДЕНИЕ</a:t>
              </a:r>
              <a:endParaRPr sz="8000" b="0" i="0" u="none" strike="noStrike" cap="none" dirty="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71" name="Google Shape;71;g200fbec556e_0_0"/>
            <p:cNvSpPr txBox="1"/>
            <p:nvPr/>
          </p:nvSpPr>
          <p:spPr>
            <a:xfrm>
              <a:off x="56805" y="1762818"/>
              <a:ext cx="8734200" cy="434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В прошлом на всю работу по дому люди тратили 44 часа в неделю,  однако сейчас эта цифра стала значительно меньше . В современных домах существует очень много устройств , облегчающих жизнь и экономящих  время . Например : стиральная, посудомоечная машина, умная станция и </a:t>
              </a:r>
              <a:r>
                <a:rPr lang="ru-RU" sz="2600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многое другое,</a:t>
              </a: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, но до сих пор людям приходится тратить достаточно много времени на глаж</a:t>
              </a:r>
              <a:r>
                <a:rPr lang="ru-RU" sz="2600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ение</a:t>
              </a: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.</a:t>
              </a:r>
              <a:endParaRPr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72" name="Google Shape;72;g200fbec556e_0_0"/>
          <p:cNvGrpSpPr/>
          <p:nvPr/>
        </p:nvGrpSpPr>
        <p:grpSpPr>
          <a:xfrm>
            <a:off x="9669512" y="5656312"/>
            <a:ext cx="2403300" cy="2403300"/>
            <a:chOff x="0" y="0"/>
            <a:chExt cx="2403300" cy="2403300"/>
          </a:xfrm>
        </p:grpSpPr>
        <p:sp>
          <p:nvSpPr>
            <p:cNvPr id="73" name="Google Shape;73;g200fbec556e_0_0"/>
            <p:cNvSpPr/>
            <p:nvPr/>
          </p:nvSpPr>
          <p:spPr>
            <a:xfrm>
              <a:off x="0" y="0"/>
              <a:ext cx="2403300" cy="2403300"/>
            </a:xfrm>
            <a:prstGeom prst="ellipse">
              <a:avLst/>
            </a:pr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95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4" name="Google Shape;74;g200fbec556e_0_0"/>
            <p:cNvSpPr/>
            <p:nvPr/>
          </p:nvSpPr>
          <p:spPr>
            <a:xfrm rot="10800000">
              <a:off x="837536" y="834924"/>
              <a:ext cx="728298" cy="7335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9507"/>
                  </a:moveTo>
                  <a:lnTo>
                    <a:pt x="4949" y="9507"/>
                  </a:lnTo>
                  <a:lnTo>
                    <a:pt x="12762" y="1817"/>
                  </a:lnTo>
                  <a:lnTo>
                    <a:pt x="10676" y="0"/>
                  </a:lnTo>
                  <a:lnTo>
                    <a:pt x="0" y="10800"/>
                  </a:lnTo>
                  <a:lnTo>
                    <a:pt x="10676" y="21600"/>
                  </a:lnTo>
                  <a:lnTo>
                    <a:pt x="12762" y="19538"/>
                  </a:lnTo>
                  <a:lnTo>
                    <a:pt x="4949" y="12093"/>
                  </a:lnTo>
                  <a:lnTo>
                    <a:pt x="21600" y="12093"/>
                  </a:lnTo>
                  <a:lnTo>
                    <a:pt x="21600" y="9507"/>
                  </a:lnTo>
                </a:path>
              </a:pathLst>
            </a:custGeom>
            <a:solidFill>
              <a:srgbClr val="31333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Roboto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g200fbec556e_0_1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0143" r="36336"/>
          <a:stretch/>
        </p:blipFill>
        <p:spPr>
          <a:xfrm>
            <a:off x="12099925" y="2438400"/>
            <a:ext cx="3117900" cy="8837700"/>
          </a:xfrm>
          <a:prstGeom prst="roundRect">
            <a:avLst>
              <a:gd name="adj" fmla="val 3631"/>
            </a:avLst>
          </a:prstGeom>
          <a:solidFill>
            <a:schemeClr val="lt2"/>
          </a:solidFill>
          <a:ln>
            <a:noFill/>
          </a:ln>
        </p:spPr>
      </p:pic>
      <p:pic>
        <p:nvPicPr>
          <p:cNvPr id="80" name="Google Shape;80;g200fbec556e_0_1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32670" t="510" r="14414" b="-510"/>
          <a:stretch/>
        </p:blipFill>
        <p:spPr>
          <a:xfrm>
            <a:off x="15455900" y="2438400"/>
            <a:ext cx="3117900" cy="8837700"/>
          </a:xfrm>
          <a:prstGeom prst="roundRect">
            <a:avLst>
              <a:gd name="adj" fmla="val 3360"/>
            </a:avLst>
          </a:prstGeom>
          <a:noFill/>
          <a:ln>
            <a:noFill/>
          </a:ln>
        </p:spPr>
      </p:pic>
      <p:pic>
        <p:nvPicPr>
          <p:cNvPr id="81" name="Google Shape;81;g200fbec556e_0_10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l="38249" r="38252"/>
          <a:stretch/>
        </p:blipFill>
        <p:spPr>
          <a:xfrm>
            <a:off x="18811875" y="2438400"/>
            <a:ext cx="3117900" cy="8837700"/>
          </a:xfrm>
          <a:prstGeom prst="roundRect">
            <a:avLst>
              <a:gd name="adj" fmla="val 3088"/>
            </a:avLst>
          </a:prstGeom>
          <a:noFill/>
          <a:ln>
            <a:noFill/>
          </a:ln>
        </p:spPr>
      </p:pic>
      <p:sp>
        <p:nvSpPr>
          <p:cNvPr id="82" name="Google Shape;82;g200fbec556e_0_10"/>
          <p:cNvSpPr txBox="1"/>
          <p:nvPr/>
        </p:nvSpPr>
        <p:spPr>
          <a:xfrm>
            <a:off x="2454275" y="4988697"/>
            <a:ext cx="9112200" cy="13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lang="ru-RU" sz="8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ЦЕЛЬ ПРОЕКТА</a:t>
            </a:r>
            <a:endParaRPr/>
          </a:p>
        </p:txBody>
      </p:sp>
      <p:sp>
        <p:nvSpPr>
          <p:cNvPr id="83" name="Google Shape;83;g200fbec556e_0_10"/>
          <p:cNvSpPr txBox="1"/>
          <p:nvPr/>
        </p:nvSpPr>
        <p:spPr>
          <a:xfrm>
            <a:off x="2511080" y="7456463"/>
            <a:ext cx="8432100" cy="2503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lang="ru-RU"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Изучить тему глажки и отпаривания одежды, создать устройство, автоматизирующее </a:t>
            </a:r>
            <a:r>
              <a:rPr lang="ru-RU" sz="2600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этот</a:t>
            </a:r>
            <a:r>
              <a:rPr lang="ru-RU"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процесс, с учетом всех полученных данных путем анализа достоинств и недостатков изобретений конкурентов.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g200fbec556e_0_1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8343" r="18337"/>
          <a:stretch/>
        </p:blipFill>
        <p:spPr>
          <a:xfrm>
            <a:off x="2446338" y="2438400"/>
            <a:ext cx="8582100" cy="8839200"/>
          </a:xfrm>
          <a:prstGeom prst="roundRect">
            <a:avLst>
              <a:gd name="adj" fmla="val 2326"/>
            </a:avLst>
          </a:prstGeom>
          <a:solidFill>
            <a:schemeClr val="lt2"/>
          </a:solidFill>
          <a:ln>
            <a:noFill/>
          </a:ln>
        </p:spPr>
      </p:pic>
      <p:sp>
        <p:nvSpPr>
          <p:cNvPr id="89" name="Google Shape;89;g200fbec556e_0_19"/>
          <p:cNvSpPr txBox="1"/>
          <p:nvPr/>
        </p:nvSpPr>
        <p:spPr>
          <a:xfrm>
            <a:off x="12825983" y="4296072"/>
            <a:ext cx="9112200" cy="13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lang="ru-RU" sz="8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АКТУАЛЬНОСТЬ</a:t>
            </a:r>
            <a:endParaRPr sz="8000" b="0" i="0" u="none" strike="noStrike" cap="non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90" name="Google Shape;90;g200fbec556e_0_19"/>
          <p:cNvSpPr txBox="1"/>
          <p:nvPr/>
        </p:nvSpPr>
        <p:spPr>
          <a:xfrm>
            <a:off x="12882788" y="6382838"/>
            <a:ext cx="8998500" cy="394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lang="ru-RU"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Люди тратят много времени на приведение одежды в первоначальный вид, один из этих способов - глажение. Но она занимает много времени, а результат не всегда удовлетворяет ожидания. Также есть вероятность в процессе испортить вещь, устроить пожар или заработать ожог, из-за выполнения множества задач параллельно с глажкой. </a:t>
            </a:r>
            <a:endParaRPr sz="2600" b="0" i="0" u="none" strike="noStrike" cap="none" dirty="0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g200fbec556e_0_26"/>
          <p:cNvGrpSpPr/>
          <p:nvPr/>
        </p:nvGrpSpPr>
        <p:grpSpPr>
          <a:xfrm>
            <a:off x="2394564" y="2675734"/>
            <a:ext cx="21559005" cy="8615139"/>
            <a:chOff x="2394564" y="2675734"/>
            <a:chExt cx="21559005" cy="8615139"/>
          </a:xfrm>
        </p:grpSpPr>
        <p:sp>
          <p:nvSpPr>
            <p:cNvPr id="96" name="Google Shape;96;g200fbec556e_0_26"/>
            <p:cNvSpPr txBox="1"/>
            <p:nvPr/>
          </p:nvSpPr>
          <p:spPr>
            <a:xfrm>
              <a:off x="2394564" y="2675734"/>
              <a:ext cx="12048300" cy="133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0"/>
                <a:buFont typeface="Montserrat Light"/>
                <a:buNone/>
              </a:pPr>
              <a:r>
                <a:rPr lang="ru-RU" sz="80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РЕШЕНИЕ ПРОБЛЕМ</a:t>
              </a:r>
              <a:endParaRPr sz="8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97" name="Google Shape;97;g200fbec556e_0_26"/>
            <p:cNvSpPr txBox="1"/>
            <p:nvPr/>
          </p:nvSpPr>
          <p:spPr>
            <a:xfrm>
              <a:off x="3303705" y="6541998"/>
              <a:ext cx="8659200" cy="14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Позволяет избежать пожаров, ожогов и прочих происшествий вследствие исключения человеческого фактора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98" name="Google Shape;98;g200fbec556e_0_26"/>
            <p:cNvSpPr txBox="1"/>
            <p:nvPr/>
          </p:nvSpPr>
          <p:spPr>
            <a:xfrm>
              <a:off x="3303705" y="5604212"/>
              <a:ext cx="78126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Font typeface="Montserrat Light"/>
                <a:buNone/>
              </a:pPr>
              <a:r>
                <a:rPr lang="ru-RU" sz="40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Обеспечение безопасности</a:t>
              </a:r>
              <a:endParaRPr sz="4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99" name="Google Shape;99;g200fbec556e_0_26"/>
            <p:cNvSpPr txBox="1"/>
            <p:nvPr/>
          </p:nvSpPr>
          <p:spPr>
            <a:xfrm>
              <a:off x="3303705" y="9747886"/>
              <a:ext cx="8659200" cy="1542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Дает возможность заниматься сторонними делами в процессе глажения или даже отсутствовать в квартире в это время</a:t>
              </a:r>
              <a:endParaRPr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00" name="Google Shape;100;g200fbec556e_0_26"/>
            <p:cNvSpPr txBox="1"/>
            <p:nvPr/>
          </p:nvSpPr>
          <p:spPr>
            <a:xfrm>
              <a:off x="3303705" y="8906213"/>
              <a:ext cx="68793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Font typeface="Montserrat Light"/>
                <a:buNone/>
              </a:pPr>
              <a:r>
                <a:rPr lang="ru-RU" sz="40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Экономия времени</a:t>
              </a:r>
              <a:endParaRPr sz="4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01" name="Google Shape;101;g200fbec556e_0_26"/>
            <p:cNvSpPr txBox="1"/>
            <p:nvPr/>
          </p:nvSpPr>
          <p:spPr>
            <a:xfrm>
              <a:off x="13489105" y="6541998"/>
              <a:ext cx="8659200" cy="14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Не требует специальных возможностей и навыков, так как процесс автоматизирован и работает абсолютно самостоятельно</a:t>
              </a:r>
              <a:endParaRPr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02" name="Google Shape;102;g200fbec556e_0_26"/>
            <p:cNvSpPr txBox="1"/>
            <p:nvPr/>
          </p:nvSpPr>
          <p:spPr>
            <a:xfrm>
              <a:off x="13489105" y="5604212"/>
              <a:ext cx="7591200" cy="71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Font typeface="Montserrat Light"/>
                <a:buNone/>
              </a:pPr>
              <a:r>
                <a:rPr lang="ru-RU" sz="40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Простота в использовании</a:t>
              </a:r>
              <a:endParaRPr sz="4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03" name="Google Shape;103;g200fbec556e_0_26"/>
            <p:cNvSpPr txBox="1"/>
            <p:nvPr/>
          </p:nvSpPr>
          <p:spPr>
            <a:xfrm>
              <a:off x="13500370" y="9747886"/>
              <a:ext cx="8659200" cy="1542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Люди которые по тем или иным причинам испытывают физические трудности с глажением вещей, получать такую возможность</a:t>
              </a:r>
              <a:endParaRPr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04" name="Google Shape;104;g200fbec556e_0_26"/>
            <p:cNvSpPr txBox="1"/>
            <p:nvPr/>
          </p:nvSpPr>
          <p:spPr>
            <a:xfrm>
              <a:off x="13500369" y="8967767"/>
              <a:ext cx="10453200" cy="59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Montserrat Light"/>
                <a:buNone/>
              </a:pPr>
              <a:r>
                <a:rPr lang="ru-RU" sz="32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Доступность при ограниченных возможностях</a:t>
              </a:r>
              <a:endParaRPr sz="32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05" name="Google Shape;105;g200fbec556e_0_26"/>
            <p:cNvSpPr/>
            <p:nvPr/>
          </p:nvSpPr>
          <p:spPr>
            <a:xfrm>
              <a:off x="2447345" y="5643050"/>
              <a:ext cx="622296" cy="6222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83" y="0"/>
                  </a:moveTo>
                  <a:cubicBezTo>
                    <a:pt x="4929" y="0"/>
                    <a:pt x="0" y="4800"/>
                    <a:pt x="0" y="10800"/>
                  </a:cubicBezTo>
                  <a:cubicBezTo>
                    <a:pt x="0" y="16833"/>
                    <a:pt x="5028" y="21600"/>
                    <a:pt x="10883" y="21600"/>
                  </a:cubicBezTo>
                  <a:cubicBezTo>
                    <a:pt x="16771" y="21600"/>
                    <a:pt x="21600" y="16833"/>
                    <a:pt x="21600" y="10800"/>
                  </a:cubicBezTo>
                  <a:cubicBezTo>
                    <a:pt x="21600" y="4800"/>
                    <a:pt x="16671" y="0"/>
                    <a:pt x="10883" y="0"/>
                  </a:cubicBezTo>
                  <a:close/>
                  <a:moveTo>
                    <a:pt x="8633" y="16200"/>
                  </a:moveTo>
                  <a:lnTo>
                    <a:pt x="3275" y="10800"/>
                  </a:lnTo>
                  <a:lnTo>
                    <a:pt x="4730" y="9367"/>
                  </a:lnTo>
                  <a:lnTo>
                    <a:pt x="8633" y="13300"/>
                  </a:lnTo>
                  <a:lnTo>
                    <a:pt x="16870" y="5000"/>
                  </a:lnTo>
                  <a:lnTo>
                    <a:pt x="18325" y="6433"/>
                  </a:lnTo>
                  <a:lnTo>
                    <a:pt x="8633" y="16200"/>
                  </a:lnTo>
                  <a:close/>
                </a:path>
              </a:pathLst>
            </a:cu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95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06" name="Google Shape;106;g200fbec556e_0_26"/>
            <p:cNvSpPr/>
            <p:nvPr/>
          </p:nvSpPr>
          <p:spPr>
            <a:xfrm>
              <a:off x="12632746" y="5643050"/>
              <a:ext cx="622296" cy="6222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83" y="0"/>
                  </a:moveTo>
                  <a:cubicBezTo>
                    <a:pt x="4929" y="0"/>
                    <a:pt x="0" y="4800"/>
                    <a:pt x="0" y="10800"/>
                  </a:cubicBezTo>
                  <a:cubicBezTo>
                    <a:pt x="0" y="16833"/>
                    <a:pt x="5028" y="21600"/>
                    <a:pt x="10883" y="21600"/>
                  </a:cubicBezTo>
                  <a:cubicBezTo>
                    <a:pt x="16771" y="21600"/>
                    <a:pt x="21600" y="16833"/>
                    <a:pt x="21600" y="10800"/>
                  </a:cubicBezTo>
                  <a:cubicBezTo>
                    <a:pt x="21600" y="4800"/>
                    <a:pt x="16671" y="0"/>
                    <a:pt x="10883" y="0"/>
                  </a:cubicBezTo>
                  <a:close/>
                  <a:moveTo>
                    <a:pt x="8633" y="16200"/>
                  </a:moveTo>
                  <a:lnTo>
                    <a:pt x="3275" y="10800"/>
                  </a:lnTo>
                  <a:lnTo>
                    <a:pt x="4730" y="9367"/>
                  </a:lnTo>
                  <a:lnTo>
                    <a:pt x="8633" y="13300"/>
                  </a:lnTo>
                  <a:lnTo>
                    <a:pt x="16870" y="5000"/>
                  </a:lnTo>
                  <a:lnTo>
                    <a:pt x="18325" y="6433"/>
                  </a:lnTo>
                  <a:lnTo>
                    <a:pt x="8633" y="16200"/>
                  </a:lnTo>
                  <a:close/>
                </a:path>
              </a:pathLst>
            </a:cu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95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07" name="Google Shape;107;g200fbec556e_0_26"/>
            <p:cNvSpPr/>
            <p:nvPr/>
          </p:nvSpPr>
          <p:spPr>
            <a:xfrm>
              <a:off x="2447345" y="8945051"/>
              <a:ext cx="622296" cy="6222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83" y="0"/>
                  </a:moveTo>
                  <a:cubicBezTo>
                    <a:pt x="4929" y="0"/>
                    <a:pt x="0" y="4800"/>
                    <a:pt x="0" y="10800"/>
                  </a:cubicBezTo>
                  <a:cubicBezTo>
                    <a:pt x="0" y="16833"/>
                    <a:pt x="5028" y="21600"/>
                    <a:pt x="10883" y="21600"/>
                  </a:cubicBezTo>
                  <a:cubicBezTo>
                    <a:pt x="16771" y="21600"/>
                    <a:pt x="21600" y="16833"/>
                    <a:pt x="21600" y="10800"/>
                  </a:cubicBezTo>
                  <a:cubicBezTo>
                    <a:pt x="21600" y="4800"/>
                    <a:pt x="16671" y="0"/>
                    <a:pt x="10883" y="0"/>
                  </a:cubicBezTo>
                  <a:close/>
                  <a:moveTo>
                    <a:pt x="8633" y="16200"/>
                  </a:moveTo>
                  <a:lnTo>
                    <a:pt x="3275" y="10800"/>
                  </a:lnTo>
                  <a:lnTo>
                    <a:pt x="4730" y="9367"/>
                  </a:lnTo>
                  <a:lnTo>
                    <a:pt x="8633" y="13300"/>
                  </a:lnTo>
                  <a:lnTo>
                    <a:pt x="16870" y="5000"/>
                  </a:lnTo>
                  <a:lnTo>
                    <a:pt x="18325" y="6433"/>
                  </a:lnTo>
                  <a:lnTo>
                    <a:pt x="8633" y="16200"/>
                  </a:lnTo>
                  <a:close/>
                </a:path>
              </a:pathLst>
            </a:cu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95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08" name="Google Shape;108;g200fbec556e_0_26"/>
            <p:cNvSpPr/>
            <p:nvPr/>
          </p:nvSpPr>
          <p:spPr>
            <a:xfrm>
              <a:off x="12632746" y="8945051"/>
              <a:ext cx="622296" cy="6222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83" y="0"/>
                  </a:moveTo>
                  <a:cubicBezTo>
                    <a:pt x="4929" y="0"/>
                    <a:pt x="0" y="4800"/>
                    <a:pt x="0" y="10800"/>
                  </a:cubicBezTo>
                  <a:cubicBezTo>
                    <a:pt x="0" y="16833"/>
                    <a:pt x="5028" y="21600"/>
                    <a:pt x="10883" y="21600"/>
                  </a:cubicBezTo>
                  <a:cubicBezTo>
                    <a:pt x="16771" y="21600"/>
                    <a:pt x="21600" y="16833"/>
                    <a:pt x="21600" y="10800"/>
                  </a:cubicBezTo>
                  <a:cubicBezTo>
                    <a:pt x="21600" y="4800"/>
                    <a:pt x="16671" y="0"/>
                    <a:pt x="10883" y="0"/>
                  </a:cubicBezTo>
                  <a:close/>
                  <a:moveTo>
                    <a:pt x="8633" y="16200"/>
                  </a:moveTo>
                  <a:lnTo>
                    <a:pt x="3275" y="10800"/>
                  </a:lnTo>
                  <a:lnTo>
                    <a:pt x="4730" y="9367"/>
                  </a:lnTo>
                  <a:lnTo>
                    <a:pt x="8633" y="13300"/>
                  </a:lnTo>
                  <a:lnTo>
                    <a:pt x="16870" y="5000"/>
                  </a:lnTo>
                  <a:lnTo>
                    <a:pt x="18325" y="6433"/>
                  </a:lnTo>
                  <a:lnTo>
                    <a:pt x="8633" y="16200"/>
                  </a:lnTo>
                  <a:close/>
                </a:path>
              </a:pathLst>
            </a:custGeom>
            <a:gradFill>
              <a:gsLst>
                <a:gs pos="0">
                  <a:srgbClr val="5E9EEE"/>
                </a:gs>
                <a:gs pos="100000">
                  <a:srgbClr val="0277BF"/>
                </a:gs>
              </a:gsLst>
              <a:lin ang="2015895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853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00fbec556e_0_44"/>
          <p:cNvSpPr/>
          <p:nvPr/>
        </p:nvSpPr>
        <p:spPr>
          <a:xfrm>
            <a:off x="3351541" y="-1525484"/>
            <a:ext cx="17478000" cy="17478000"/>
          </a:xfrm>
          <a:prstGeom prst="ellipse">
            <a:avLst/>
          </a:prstGeom>
          <a:solidFill>
            <a:srgbClr val="31333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4" name="Google Shape;114;g200fbec556e_0_44"/>
          <p:cNvSpPr/>
          <p:nvPr/>
        </p:nvSpPr>
        <p:spPr>
          <a:xfrm>
            <a:off x="6953523" y="11668492"/>
            <a:ext cx="10482588" cy="3751896"/>
          </a:xfrm>
          <a:custGeom>
            <a:avLst/>
            <a:gdLst/>
            <a:ahLst/>
            <a:cxnLst/>
            <a:rect l="l" t="t" r="r" b="b"/>
            <a:pathLst>
              <a:path w="21600" h="21507" extrusionOk="0">
                <a:moveTo>
                  <a:pt x="1615" y="0"/>
                </a:moveTo>
                <a:lnTo>
                  <a:pt x="0" y="1886"/>
                </a:lnTo>
                <a:cubicBezTo>
                  <a:pt x="1863" y="13728"/>
                  <a:pt x="6055" y="21414"/>
                  <a:pt x="10701" y="21506"/>
                </a:cubicBezTo>
                <a:cubicBezTo>
                  <a:pt x="15427" y="21600"/>
                  <a:pt x="19716" y="13838"/>
                  <a:pt x="21600" y="1783"/>
                </a:cubicBezTo>
                <a:lnTo>
                  <a:pt x="20007" y="8"/>
                </a:lnTo>
                <a:cubicBezTo>
                  <a:pt x="18422" y="9989"/>
                  <a:pt x="14893" y="16490"/>
                  <a:pt x="10970" y="16652"/>
                </a:cubicBezTo>
                <a:cubicBezTo>
                  <a:pt x="6934" y="16819"/>
                  <a:pt x="3252" y="10265"/>
                  <a:pt x="1615" y="0"/>
                </a:cubicBezTo>
                <a:close/>
              </a:path>
            </a:pathLst>
          </a:custGeom>
          <a:solidFill>
            <a:srgbClr val="464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5" name="Google Shape;115;g200fbec556e_0_44"/>
          <p:cNvSpPr/>
          <p:nvPr/>
        </p:nvSpPr>
        <p:spPr>
          <a:xfrm>
            <a:off x="6480619" y="3982485"/>
            <a:ext cx="11440913" cy="7831327"/>
          </a:xfrm>
          <a:custGeom>
            <a:avLst/>
            <a:gdLst/>
            <a:ahLst/>
            <a:cxnLst/>
            <a:rect l="l" t="t" r="r" b="b"/>
            <a:pathLst>
              <a:path w="21585" h="21598" extrusionOk="0">
                <a:moveTo>
                  <a:pt x="10820" y="0"/>
                </a:moveTo>
                <a:cubicBezTo>
                  <a:pt x="9445" y="-2"/>
                  <a:pt x="8082" y="377"/>
                  <a:pt x="6804" y="1119"/>
                </a:cubicBezTo>
                <a:lnTo>
                  <a:pt x="7449" y="3251"/>
                </a:lnTo>
                <a:cubicBezTo>
                  <a:pt x="7565" y="3182"/>
                  <a:pt x="7682" y="3119"/>
                  <a:pt x="7800" y="3059"/>
                </a:cubicBezTo>
                <a:cubicBezTo>
                  <a:pt x="7928" y="2995"/>
                  <a:pt x="8058" y="2937"/>
                  <a:pt x="8188" y="2885"/>
                </a:cubicBezTo>
                <a:cubicBezTo>
                  <a:pt x="7534" y="5606"/>
                  <a:pt x="8944" y="8444"/>
                  <a:pt x="10917" y="8373"/>
                </a:cubicBezTo>
                <a:cubicBezTo>
                  <a:pt x="12816" y="8305"/>
                  <a:pt x="14117" y="5547"/>
                  <a:pt x="13485" y="2927"/>
                </a:cubicBezTo>
                <a:cubicBezTo>
                  <a:pt x="13603" y="2981"/>
                  <a:pt x="13721" y="3038"/>
                  <a:pt x="13837" y="3098"/>
                </a:cubicBezTo>
                <a:cubicBezTo>
                  <a:pt x="13941" y="3150"/>
                  <a:pt x="14043" y="3205"/>
                  <a:pt x="14146" y="3262"/>
                </a:cubicBezTo>
                <a:lnTo>
                  <a:pt x="14745" y="1080"/>
                </a:lnTo>
                <a:cubicBezTo>
                  <a:pt x="13494" y="368"/>
                  <a:pt x="12163" y="2"/>
                  <a:pt x="10820" y="0"/>
                </a:cubicBezTo>
                <a:close/>
                <a:moveTo>
                  <a:pt x="10836" y="908"/>
                </a:moveTo>
                <a:cubicBezTo>
                  <a:pt x="11423" y="908"/>
                  <a:pt x="12010" y="1237"/>
                  <a:pt x="12458" y="1892"/>
                </a:cubicBezTo>
                <a:cubicBezTo>
                  <a:pt x="13354" y="3202"/>
                  <a:pt x="13354" y="5325"/>
                  <a:pt x="12458" y="6635"/>
                </a:cubicBezTo>
                <a:cubicBezTo>
                  <a:pt x="11561" y="7945"/>
                  <a:pt x="10109" y="7945"/>
                  <a:pt x="9213" y="6635"/>
                </a:cubicBezTo>
                <a:cubicBezTo>
                  <a:pt x="8317" y="5325"/>
                  <a:pt x="8317" y="3202"/>
                  <a:pt x="9213" y="1892"/>
                </a:cubicBezTo>
                <a:cubicBezTo>
                  <a:pt x="9661" y="1237"/>
                  <a:pt x="10249" y="908"/>
                  <a:pt x="10836" y="908"/>
                </a:cubicBezTo>
                <a:close/>
                <a:moveTo>
                  <a:pt x="15096" y="1303"/>
                </a:moveTo>
                <a:lnTo>
                  <a:pt x="14502" y="3483"/>
                </a:lnTo>
                <a:cubicBezTo>
                  <a:pt x="14628" y="3565"/>
                  <a:pt x="14752" y="3650"/>
                  <a:pt x="14876" y="3739"/>
                </a:cubicBezTo>
                <a:cubicBezTo>
                  <a:pt x="14984" y="3817"/>
                  <a:pt x="15091" y="3899"/>
                  <a:pt x="15197" y="3983"/>
                </a:cubicBezTo>
                <a:cubicBezTo>
                  <a:pt x="14364" y="4558"/>
                  <a:pt x="13830" y="5627"/>
                  <a:pt x="13650" y="6812"/>
                </a:cubicBezTo>
                <a:cubicBezTo>
                  <a:pt x="13469" y="8006"/>
                  <a:pt x="13648" y="9319"/>
                  <a:pt x="14251" y="10350"/>
                </a:cubicBezTo>
                <a:cubicBezTo>
                  <a:pt x="15566" y="12598"/>
                  <a:pt x="18024" y="12157"/>
                  <a:pt x="18928" y="9511"/>
                </a:cubicBezTo>
                <a:lnTo>
                  <a:pt x="19227" y="10421"/>
                </a:lnTo>
                <a:lnTo>
                  <a:pt x="20700" y="9512"/>
                </a:lnTo>
                <a:cubicBezTo>
                  <a:pt x="20184" y="7777"/>
                  <a:pt x="19460" y="6191"/>
                  <a:pt x="18562" y="4829"/>
                </a:cubicBezTo>
                <a:cubicBezTo>
                  <a:pt x="17576" y="3334"/>
                  <a:pt x="16398" y="2136"/>
                  <a:pt x="15096" y="1303"/>
                </a:cubicBezTo>
                <a:close/>
                <a:moveTo>
                  <a:pt x="6451" y="1317"/>
                </a:moveTo>
                <a:cubicBezTo>
                  <a:pt x="5145" y="2159"/>
                  <a:pt x="3965" y="3370"/>
                  <a:pt x="2980" y="4881"/>
                </a:cubicBezTo>
                <a:cubicBezTo>
                  <a:pt x="2095" y="6238"/>
                  <a:pt x="1383" y="7814"/>
                  <a:pt x="875" y="9536"/>
                </a:cubicBezTo>
                <a:lnTo>
                  <a:pt x="2347" y="10415"/>
                </a:lnTo>
                <a:cubicBezTo>
                  <a:pt x="2407" y="10224"/>
                  <a:pt x="2469" y="10033"/>
                  <a:pt x="2533" y="9845"/>
                </a:cubicBezTo>
                <a:cubicBezTo>
                  <a:pt x="2595" y="9661"/>
                  <a:pt x="2660" y="9479"/>
                  <a:pt x="2727" y="9298"/>
                </a:cubicBezTo>
                <a:cubicBezTo>
                  <a:pt x="3124" y="10655"/>
                  <a:pt x="3934" y="11492"/>
                  <a:pt x="4818" y="11719"/>
                </a:cubicBezTo>
                <a:cubicBezTo>
                  <a:pt x="5730" y="11952"/>
                  <a:pt x="6715" y="11535"/>
                  <a:pt x="7407" y="10396"/>
                </a:cubicBezTo>
                <a:cubicBezTo>
                  <a:pt x="8040" y="9356"/>
                  <a:pt x="8230" y="8016"/>
                  <a:pt x="8048" y="6796"/>
                </a:cubicBezTo>
                <a:cubicBezTo>
                  <a:pt x="7867" y="5580"/>
                  <a:pt x="7316" y="4481"/>
                  <a:pt x="6453" y="3906"/>
                </a:cubicBezTo>
                <a:lnTo>
                  <a:pt x="7084" y="3470"/>
                </a:lnTo>
                <a:lnTo>
                  <a:pt x="6451" y="1317"/>
                </a:lnTo>
                <a:close/>
                <a:moveTo>
                  <a:pt x="5304" y="4320"/>
                </a:moveTo>
                <a:cubicBezTo>
                  <a:pt x="5892" y="4320"/>
                  <a:pt x="6479" y="4648"/>
                  <a:pt x="6927" y="5303"/>
                </a:cubicBezTo>
                <a:cubicBezTo>
                  <a:pt x="7823" y="6613"/>
                  <a:pt x="7823" y="8737"/>
                  <a:pt x="6927" y="10047"/>
                </a:cubicBezTo>
                <a:cubicBezTo>
                  <a:pt x="6031" y="11357"/>
                  <a:pt x="4578" y="11357"/>
                  <a:pt x="3682" y="10047"/>
                </a:cubicBezTo>
                <a:cubicBezTo>
                  <a:pt x="2785" y="8737"/>
                  <a:pt x="2785" y="6613"/>
                  <a:pt x="3682" y="5303"/>
                </a:cubicBezTo>
                <a:cubicBezTo>
                  <a:pt x="4130" y="4648"/>
                  <a:pt x="4717" y="4320"/>
                  <a:pt x="5304" y="4320"/>
                </a:cubicBezTo>
                <a:close/>
                <a:moveTo>
                  <a:pt x="16401" y="4336"/>
                </a:moveTo>
                <a:cubicBezTo>
                  <a:pt x="16988" y="4336"/>
                  <a:pt x="17575" y="4662"/>
                  <a:pt x="18023" y="5317"/>
                </a:cubicBezTo>
                <a:cubicBezTo>
                  <a:pt x="18919" y="6628"/>
                  <a:pt x="18919" y="8753"/>
                  <a:pt x="18023" y="10063"/>
                </a:cubicBezTo>
                <a:cubicBezTo>
                  <a:pt x="17127" y="11373"/>
                  <a:pt x="15674" y="11373"/>
                  <a:pt x="14778" y="10063"/>
                </a:cubicBezTo>
                <a:cubicBezTo>
                  <a:pt x="13882" y="8753"/>
                  <a:pt x="13882" y="6628"/>
                  <a:pt x="14778" y="5317"/>
                </a:cubicBezTo>
                <a:cubicBezTo>
                  <a:pt x="15226" y="4662"/>
                  <a:pt x="15813" y="4336"/>
                  <a:pt x="16401" y="4336"/>
                </a:cubicBezTo>
                <a:close/>
                <a:moveTo>
                  <a:pt x="20848" y="10026"/>
                </a:moveTo>
                <a:lnTo>
                  <a:pt x="19368" y="10926"/>
                </a:lnTo>
                <a:lnTo>
                  <a:pt x="19604" y="11934"/>
                </a:lnTo>
                <a:cubicBezTo>
                  <a:pt x="17787" y="10994"/>
                  <a:pt x="15878" y="12949"/>
                  <a:pt x="15862" y="15766"/>
                </a:cubicBezTo>
                <a:cubicBezTo>
                  <a:pt x="15854" y="17178"/>
                  <a:pt x="16323" y="18385"/>
                  <a:pt x="17022" y="19130"/>
                </a:cubicBezTo>
                <a:cubicBezTo>
                  <a:pt x="17720" y="19875"/>
                  <a:pt x="18648" y="20159"/>
                  <a:pt x="19566" y="19724"/>
                </a:cubicBezTo>
                <a:cubicBezTo>
                  <a:pt x="19535" y="19885"/>
                  <a:pt x="19501" y="20044"/>
                  <a:pt x="19465" y="20202"/>
                </a:cubicBezTo>
                <a:cubicBezTo>
                  <a:pt x="19429" y="20357"/>
                  <a:pt x="19390" y="20511"/>
                  <a:pt x="19348" y="20663"/>
                </a:cubicBezTo>
                <a:lnTo>
                  <a:pt x="20842" y="21548"/>
                </a:lnTo>
                <a:cubicBezTo>
                  <a:pt x="21335" y="19703"/>
                  <a:pt x="21587" y="17739"/>
                  <a:pt x="21586" y="15758"/>
                </a:cubicBezTo>
                <a:cubicBezTo>
                  <a:pt x="21584" y="13797"/>
                  <a:pt x="21334" y="11854"/>
                  <a:pt x="20848" y="10026"/>
                </a:cubicBezTo>
                <a:close/>
                <a:moveTo>
                  <a:pt x="722" y="10064"/>
                </a:moveTo>
                <a:cubicBezTo>
                  <a:pt x="258" y="11837"/>
                  <a:pt x="14" y="13718"/>
                  <a:pt x="1" y="15617"/>
                </a:cubicBezTo>
                <a:cubicBezTo>
                  <a:pt x="-13" y="17662"/>
                  <a:pt x="242" y="19693"/>
                  <a:pt x="752" y="21598"/>
                </a:cubicBezTo>
                <a:lnTo>
                  <a:pt x="2232" y="20687"/>
                </a:lnTo>
                <a:cubicBezTo>
                  <a:pt x="2187" y="20528"/>
                  <a:pt x="2146" y="20365"/>
                  <a:pt x="2107" y="20202"/>
                </a:cubicBezTo>
                <a:cubicBezTo>
                  <a:pt x="2068" y="20035"/>
                  <a:pt x="2032" y="19867"/>
                  <a:pt x="2000" y="19697"/>
                </a:cubicBezTo>
                <a:cubicBezTo>
                  <a:pt x="3885" y="20642"/>
                  <a:pt x="5828" y="18507"/>
                  <a:pt x="5732" y="15597"/>
                </a:cubicBezTo>
                <a:cubicBezTo>
                  <a:pt x="5686" y="14224"/>
                  <a:pt x="5194" y="13081"/>
                  <a:pt x="4492" y="12394"/>
                </a:cubicBezTo>
                <a:cubicBezTo>
                  <a:pt x="3786" y="11702"/>
                  <a:pt x="2866" y="11472"/>
                  <a:pt x="1975" y="11938"/>
                </a:cubicBezTo>
                <a:cubicBezTo>
                  <a:pt x="2008" y="11775"/>
                  <a:pt x="2045" y="11613"/>
                  <a:pt x="2083" y="11452"/>
                </a:cubicBezTo>
                <a:cubicBezTo>
                  <a:pt x="2125" y="11279"/>
                  <a:pt x="2169" y="11108"/>
                  <a:pt x="2216" y="10938"/>
                </a:cubicBezTo>
                <a:lnTo>
                  <a:pt x="722" y="10064"/>
                </a:lnTo>
                <a:close/>
                <a:moveTo>
                  <a:pt x="2924" y="12455"/>
                </a:moveTo>
                <a:cubicBezTo>
                  <a:pt x="3511" y="12455"/>
                  <a:pt x="4099" y="12782"/>
                  <a:pt x="4547" y="13437"/>
                </a:cubicBezTo>
                <a:cubicBezTo>
                  <a:pt x="5443" y="14747"/>
                  <a:pt x="5443" y="16871"/>
                  <a:pt x="4547" y="18182"/>
                </a:cubicBezTo>
                <a:cubicBezTo>
                  <a:pt x="3651" y="19492"/>
                  <a:pt x="2198" y="19492"/>
                  <a:pt x="1301" y="18182"/>
                </a:cubicBezTo>
                <a:cubicBezTo>
                  <a:pt x="405" y="16871"/>
                  <a:pt x="405" y="14747"/>
                  <a:pt x="1301" y="13437"/>
                </a:cubicBezTo>
                <a:cubicBezTo>
                  <a:pt x="1750" y="12782"/>
                  <a:pt x="2337" y="12455"/>
                  <a:pt x="2924" y="12455"/>
                </a:cubicBezTo>
                <a:close/>
                <a:moveTo>
                  <a:pt x="18675" y="12455"/>
                </a:moveTo>
                <a:cubicBezTo>
                  <a:pt x="19262" y="12455"/>
                  <a:pt x="19850" y="12782"/>
                  <a:pt x="20298" y="13437"/>
                </a:cubicBezTo>
                <a:cubicBezTo>
                  <a:pt x="21195" y="14747"/>
                  <a:pt x="21195" y="16871"/>
                  <a:pt x="20298" y="18182"/>
                </a:cubicBezTo>
                <a:cubicBezTo>
                  <a:pt x="19402" y="19492"/>
                  <a:pt x="17949" y="19492"/>
                  <a:pt x="17053" y="18182"/>
                </a:cubicBezTo>
                <a:cubicBezTo>
                  <a:pt x="16157" y="16871"/>
                  <a:pt x="16157" y="14747"/>
                  <a:pt x="17053" y="13437"/>
                </a:cubicBezTo>
                <a:cubicBezTo>
                  <a:pt x="17501" y="12782"/>
                  <a:pt x="18088" y="12455"/>
                  <a:pt x="18675" y="12455"/>
                </a:cubicBezTo>
                <a:close/>
              </a:path>
            </a:pathLst>
          </a:custGeom>
          <a:gradFill>
            <a:gsLst>
              <a:gs pos="0">
                <a:srgbClr val="5E9EEE"/>
              </a:gs>
              <a:gs pos="100000">
                <a:srgbClr val="0277BF"/>
              </a:gs>
            </a:gsLst>
            <a:lin ang="2015895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6" name="Google Shape;116;g200fbec556e_0_44"/>
          <p:cNvSpPr txBox="1"/>
          <p:nvPr/>
        </p:nvSpPr>
        <p:spPr>
          <a:xfrm>
            <a:off x="7560083" y="9132850"/>
            <a:ext cx="1037700" cy="7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Maven Pro Medium"/>
              <a:buNone/>
            </a:pPr>
            <a:r>
              <a:rPr lang="ru-RU" sz="4500" b="0" i="0" u="none" strike="noStrike" cap="none">
                <a:solidFill>
                  <a:srgbClr val="FFFFF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A</a:t>
            </a:r>
            <a:endParaRPr/>
          </a:p>
        </p:txBody>
      </p:sp>
      <p:sp>
        <p:nvSpPr>
          <p:cNvPr id="117" name="Google Shape;117;g200fbec556e_0_44"/>
          <p:cNvSpPr txBox="1"/>
          <p:nvPr/>
        </p:nvSpPr>
        <p:spPr>
          <a:xfrm>
            <a:off x="15932790" y="9132850"/>
            <a:ext cx="1037700" cy="7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Maven Pro Medium"/>
              <a:buNone/>
            </a:pPr>
            <a:r>
              <a:rPr lang="ru-RU" sz="4500" b="0" i="0" u="none" strike="noStrike" cap="none">
                <a:solidFill>
                  <a:srgbClr val="FFFFF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E</a:t>
            </a:r>
            <a:endParaRPr/>
          </a:p>
        </p:txBody>
      </p:sp>
      <p:sp>
        <p:nvSpPr>
          <p:cNvPr id="118" name="Google Shape;118;g200fbec556e_0_44"/>
          <p:cNvSpPr txBox="1"/>
          <p:nvPr/>
        </p:nvSpPr>
        <p:spPr>
          <a:xfrm>
            <a:off x="8808378" y="6210013"/>
            <a:ext cx="1037700" cy="7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Maven Pro Medium"/>
              <a:buNone/>
            </a:pPr>
            <a:r>
              <a:rPr lang="ru-RU" sz="4500" b="0" i="0" u="none" strike="noStrike" cap="none">
                <a:solidFill>
                  <a:srgbClr val="FFFFF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B</a:t>
            </a:r>
            <a:endParaRPr/>
          </a:p>
        </p:txBody>
      </p:sp>
      <p:sp>
        <p:nvSpPr>
          <p:cNvPr id="119" name="Google Shape;119;g200fbec556e_0_44"/>
          <p:cNvSpPr txBox="1"/>
          <p:nvPr/>
        </p:nvSpPr>
        <p:spPr>
          <a:xfrm>
            <a:off x="11743042" y="4961719"/>
            <a:ext cx="1037700" cy="7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Maven Pro Medium"/>
              <a:buNone/>
            </a:pPr>
            <a:r>
              <a:rPr lang="ru-RU" sz="4500" b="0" i="0" u="none" strike="noStrike" cap="none">
                <a:solidFill>
                  <a:srgbClr val="FFFFF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C</a:t>
            </a:r>
            <a:endParaRPr/>
          </a:p>
        </p:txBody>
      </p:sp>
      <p:sp>
        <p:nvSpPr>
          <p:cNvPr id="120" name="Google Shape;120;g200fbec556e_0_44"/>
          <p:cNvSpPr txBox="1"/>
          <p:nvPr/>
        </p:nvSpPr>
        <p:spPr>
          <a:xfrm>
            <a:off x="14714942" y="6210012"/>
            <a:ext cx="1037700" cy="7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Maven Pro Medium"/>
              <a:buNone/>
            </a:pPr>
            <a:r>
              <a:rPr lang="ru-RU" sz="4500" b="0" i="0" u="none" strike="noStrike" cap="none">
                <a:solidFill>
                  <a:srgbClr val="FFFFF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D</a:t>
            </a:r>
            <a:endParaRPr/>
          </a:p>
        </p:txBody>
      </p:sp>
      <p:sp>
        <p:nvSpPr>
          <p:cNvPr id="121" name="Google Shape;121;g200fbec556e_0_44"/>
          <p:cNvSpPr txBox="1"/>
          <p:nvPr/>
        </p:nvSpPr>
        <p:spPr>
          <a:xfrm>
            <a:off x="9423685" y="9409538"/>
            <a:ext cx="5564100" cy="13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Montserrat Light"/>
              <a:buNone/>
            </a:pPr>
            <a:r>
              <a:rPr lang="ru-RU" sz="80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ЗАДАЧИ</a:t>
            </a:r>
            <a:endParaRPr sz="8000" b="0" i="0" u="none" strike="noStrike" cap="non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22" name="Google Shape;122;g200fbec556e_0_44"/>
          <p:cNvSpPr txBox="1"/>
          <p:nvPr/>
        </p:nvSpPr>
        <p:spPr>
          <a:xfrm>
            <a:off x="17435476" y="3225538"/>
            <a:ext cx="6330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7BF"/>
              </a:buClr>
              <a:buSzPts val="3200"/>
              <a:buFont typeface="Maven Pro Medium"/>
              <a:buNone/>
            </a:pPr>
            <a:r>
              <a:rPr lang="ru-RU" sz="3200" b="0" i="0" u="none" strike="noStrike" cap="none">
                <a:solidFill>
                  <a:srgbClr val="0277B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D.</a:t>
            </a:r>
            <a:endParaRPr/>
          </a:p>
        </p:txBody>
      </p:sp>
      <p:sp>
        <p:nvSpPr>
          <p:cNvPr id="123" name="Google Shape;123;g200fbec556e_0_44"/>
          <p:cNvSpPr txBox="1"/>
          <p:nvPr/>
        </p:nvSpPr>
        <p:spPr>
          <a:xfrm>
            <a:off x="17492280" y="4053974"/>
            <a:ext cx="50052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Протестировать готовый макет и выявить недостатки</a:t>
            </a:r>
            <a:endParaRPr/>
          </a:p>
        </p:txBody>
      </p:sp>
      <p:sp>
        <p:nvSpPr>
          <p:cNvPr id="124" name="Google Shape;124;g200fbec556e_0_44"/>
          <p:cNvSpPr txBox="1"/>
          <p:nvPr/>
        </p:nvSpPr>
        <p:spPr>
          <a:xfrm>
            <a:off x="18146676" y="3225538"/>
            <a:ext cx="35544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 Light"/>
              <a:buNone/>
            </a:pPr>
            <a:r>
              <a:rPr lang="ru-RU" sz="32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Протестировать</a:t>
            </a:r>
            <a:endParaRPr sz="3200" b="0" i="0" u="none" strike="noStrike" cap="none">
              <a:solidFill>
                <a:srgbClr val="FFFFFF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  <p:sp>
        <p:nvSpPr>
          <p:cNvPr id="125" name="Google Shape;125;g200fbec556e_0_44"/>
          <p:cNvSpPr txBox="1"/>
          <p:nvPr/>
        </p:nvSpPr>
        <p:spPr>
          <a:xfrm>
            <a:off x="18939362" y="9106414"/>
            <a:ext cx="6330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7BF"/>
              </a:buClr>
              <a:buSzPts val="3200"/>
              <a:buFont typeface="Maven Pro Medium"/>
              <a:buNone/>
            </a:pPr>
            <a:r>
              <a:rPr lang="ru-RU" sz="3200" b="0" i="0" u="none" strike="noStrike" cap="none">
                <a:solidFill>
                  <a:srgbClr val="0277B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E.</a:t>
            </a:r>
            <a:endParaRPr/>
          </a:p>
        </p:txBody>
      </p:sp>
      <p:sp>
        <p:nvSpPr>
          <p:cNvPr id="126" name="Google Shape;126;g200fbec556e_0_44"/>
          <p:cNvSpPr txBox="1"/>
          <p:nvPr/>
        </p:nvSpPr>
        <p:spPr>
          <a:xfrm>
            <a:off x="18996166" y="9934850"/>
            <a:ext cx="50052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lang="ru-RU" sz="2600" b="0" i="0" u="none" strike="noStrike" cap="none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Исправить недочеты устройства</a:t>
            </a:r>
            <a:endParaRPr sz="2600" b="0" i="0" u="none" strike="noStrike" cap="none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27" name="Google Shape;127;g200fbec556e_0_44"/>
          <p:cNvSpPr txBox="1"/>
          <p:nvPr/>
        </p:nvSpPr>
        <p:spPr>
          <a:xfrm>
            <a:off x="19650562" y="9106414"/>
            <a:ext cx="30291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 Light"/>
              <a:buNone/>
            </a:pPr>
            <a:r>
              <a:rPr lang="ru-RU" sz="32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Исправить</a:t>
            </a:r>
            <a:endParaRPr sz="3200" b="0" i="0" u="none" strike="noStrike" cap="none">
              <a:solidFill>
                <a:srgbClr val="FFFFFF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  <p:sp>
        <p:nvSpPr>
          <p:cNvPr id="128" name="Google Shape;128;g200fbec556e_0_44"/>
          <p:cNvSpPr txBox="1"/>
          <p:nvPr/>
        </p:nvSpPr>
        <p:spPr>
          <a:xfrm>
            <a:off x="2749334" y="3225538"/>
            <a:ext cx="6330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7BF"/>
              </a:buClr>
              <a:buSzPts val="3200"/>
              <a:buFont typeface="Maven Pro Medium"/>
              <a:buNone/>
            </a:pPr>
            <a:r>
              <a:rPr lang="ru-RU" sz="3200" b="0" i="0" u="none" strike="noStrike" cap="none">
                <a:solidFill>
                  <a:srgbClr val="0277B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B.</a:t>
            </a:r>
            <a:endParaRPr/>
          </a:p>
        </p:txBody>
      </p:sp>
      <p:sp>
        <p:nvSpPr>
          <p:cNvPr id="129" name="Google Shape;129;g200fbec556e_0_44"/>
          <p:cNvSpPr txBox="1"/>
          <p:nvPr/>
        </p:nvSpPr>
        <p:spPr>
          <a:xfrm>
            <a:off x="2806138" y="4053974"/>
            <a:ext cx="5005200" cy="106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lang="ru-RU"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Разработать 3D</a:t>
            </a:r>
            <a:r>
              <a:rPr lang="en-US"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ru-RU"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м</a:t>
            </a:r>
            <a:r>
              <a:rPr lang="ru-RU" sz="2600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одель</a:t>
            </a:r>
            <a:r>
              <a:rPr lang="ru-RU"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устройства </a:t>
            </a:r>
            <a:endParaRPr dirty="0"/>
          </a:p>
        </p:txBody>
      </p:sp>
      <p:sp>
        <p:nvSpPr>
          <p:cNvPr id="130" name="Google Shape;130;g200fbec556e_0_44"/>
          <p:cNvSpPr txBox="1"/>
          <p:nvPr/>
        </p:nvSpPr>
        <p:spPr>
          <a:xfrm>
            <a:off x="3460534" y="3225538"/>
            <a:ext cx="30291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 Light"/>
              <a:buNone/>
            </a:pPr>
            <a:r>
              <a:rPr lang="ru-RU" sz="32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Разработать</a:t>
            </a:r>
            <a:endParaRPr/>
          </a:p>
        </p:txBody>
      </p:sp>
      <p:sp>
        <p:nvSpPr>
          <p:cNvPr id="131" name="Google Shape;131;g200fbec556e_0_44"/>
          <p:cNvSpPr txBox="1"/>
          <p:nvPr/>
        </p:nvSpPr>
        <p:spPr>
          <a:xfrm>
            <a:off x="1229645" y="9093069"/>
            <a:ext cx="6330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7BF"/>
              </a:buClr>
              <a:buSzPts val="3200"/>
              <a:buFont typeface="Maven Pro Medium"/>
              <a:buNone/>
            </a:pPr>
            <a:r>
              <a:rPr lang="ru-RU" sz="3200" b="0" i="0" u="none" strike="noStrike" cap="none">
                <a:solidFill>
                  <a:srgbClr val="0277B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A.</a:t>
            </a:r>
            <a:endParaRPr/>
          </a:p>
        </p:txBody>
      </p:sp>
      <p:sp>
        <p:nvSpPr>
          <p:cNvPr id="132" name="Google Shape;132;g200fbec556e_0_44"/>
          <p:cNvSpPr txBox="1"/>
          <p:nvPr/>
        </p:nvSpPr>
        <p:spPr>
          <a:xfrm>
            <a:off x="1286449" y="9921504"/>
            <a:ext cx="5005200" cy="106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lang="ru-RU"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Изучить тему глажения, и найти аналоги на рынке</a:t>
            </a:r>
            <a:endParaRPr sz="2600" b="0" i="0" u="none" strike="noStrike" cap="none" dirty="0">
              <a:solidFill>
                <a:srgbClr val="D2DBE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33" name="Google Shape;133;g200fbec556e_0_44"/>
          <p:cNvSpPr txBox="1"/>
          <p:nvPr/>
        </p:nvSpPr>
        <p:spPr>
          <a:xfrm>
            <a:off x="1940845" y="9093069"/>
            <a:ext cx="30291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 Light"/>
              <a:buNone/>
            </a:pPr>
            <a:r>
              <a:rPr lang="ru-RU" sz="32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Изучить</a:t>
            </a:r>
            <a:endParaRPr sz="3200" b="0" i="0" u="none" strike="noStrike" cap="none">
              <a:solidFill>
                <a:srgbClr val="FFFFFF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  <p:sp>
        <p:nvSpPr>
          <p:cNvPr id="134" name="Google Shape;134;g200fbec556e_0_44"/>
          <p:cNvSpPr txBox="1"/>
          <p:nvPr/>
        </p:nvSpPr>
        <p:spPr>
          <a:xfrm>
            <a:off x="10523852" y="1368231"/>
            <a:ext cx="6330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77BF"/>
              </a:buClr>
              <a:buSzPts val="3200"/>
              <a:buFont typeface="Maven Pro Medium"/>
              <a:buNone/>
            </a:pPr>
            <a:r>
              <a:rPr lang="ru-RU" sz="3200" b="0" i="0" u="none" strike="noStrike" cap="none">
                <a:solidFill>
                  <a:srgbClr val="0277BF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С.</a:t>
            </a:r>
            <a:endParaRPr/>
          </a:p>
        </p:txBody>
      </p:sp>
      <p:sp>
        <p:nvSpPr>
          <p:cNvPr id="135" name="Google Shape;135;g200fbec556e_0_44"/>
          <p:cNvSpPr txBox="1"/>
          <p:nvPr/>
        </p:nvSpPr>
        <p:spPr>
          <a:xfrm>
            <a:off x="10580656" y="2196667"/>
            <a:ext cx="5005200" cy="106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2DBE4"/>
              </a:buClr>
              <a:buSzPts val="2600"/>
              <a:buFont typeface="Montserrat Light"/>
              <a:buNone/>
            </a:pPr>
            <a:r>
              <a:rPr lang="ru-RU"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Создать макет устройства по </a:t>
            </a:r>
            <a:r>
              <a:rPr lang="ru-RU" sz="2600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созда</a:t>
            </a:r>
            <a:r>
              <a:rPr lang="ru-RU"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нной модели</a:t>
            </a:r>
            <a:endParaRPr dirty="0"/>
          </a:p>
        </p:txBody>
      </p:sp>
      <p:sp>
        <p:nvSpPr>
          <p:cNvPr id="136" name="Google Shape;136;g200fbec556e_0_44"/>
          <p:cNvSpPr txBox="1"/>
          <p:nvPr/>
        </p:nvSpPr>
        <p:spPr>
          <a:xfrm>
            <a:off x="11235052" y="1368231"/>
            <a:ext cx="30291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 Light"/>
              <a:buNone/>
            </a:pPr>
            <a:r>
              <a:rPr lang="ru-RU" sz="32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Создать</a:t>
            </a:r>
            <a:endParaRPr sz="3200" b="0" i="0" u="none" strike="noStrike" cap="none">
              <a:solidFill>
                <a:srgbClr val="FFFFFF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F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00fbec556e_0_72"/>
          <p:cNvSpPr/>
          <p:nvPr/>
        </p:nvSpPr>
        <p:spPr>
          <a:xfrm>
            <a:off x="12712486" y="3614535"/>
            <a:ext cx="9233100" cy="8839200"/>
          </a:xfrm>
          <a:prstGeom prst="roundRect">
            <a:avLst>
              <a:gd name="adj" fmla="val 3496"/>
            </a:avLst>
          </a:prstGeom>
          <a:solidFill>
            <a:srgbClr val="464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42" name="Google Shape;142;g200fbec556e_0_72"/>
          <p:cNvGrpSpPr/>
          <p:nvPr/>
        </p:nvGrpSpPr>
        <p:grpSpPr>
          <a:xfrm>
            <a:off x="2438400" y="3614535"/>
            <a:ext cx="19761337" cy="8839200"/>
            <a:chOff x="2438400" y="2438400"/>
            <a:chExt cx="19761337" cy="8839200"/>
          </a:xfrm>
        </p:grpSpPr>
        <p:sp>
          <p:nvSpPr>
            <p:cNvPr id="143" name="Google Shape;143;g200fbec556e_0_72"/>
            <p:cNvSpPr/>
            <p:nvPr/>
          </p:nvSpPr>
          <p:spPr>
            <a:xfrm>
              <a:off x="2438400" y="2438400"/>
              <a:ext cx="9233100" cy="8839200"/>
            </a:xfrm>
            <a:prstGeom prst="roundRect">
              <a:avLst>
                <a:gd name="adj" fmla="val 3496"/>
              </a:avLst>
            </a:prstGeom>
            <a:solidFill>
              <a:srgbClr val="464853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4" name="Google Shape;144;g200fbec556e_0_72"/>
            <p:cNvSpPr txBox="1"/>
            <p:nvPr/>
          </p:nvSpPr>
          <p:spPr>
            <a:xfrm>
              <a:off x="3042264" y="4830306"/>
              <a:ext cx="4705500" cy="12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7200"/>
                <a:buFont typeface="Montserrat Light"/>
                <a:buNone/>
              </a:pPr>
              <a:r>
                <a:rPr lang="ru-RU" sz="72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Effie</a:t>
              </a:r>
              <a:endParaRPr sz="72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45" name="Google Shape;145;g200fbec556e_0_72"/>
            <p:cNvSpPr txBox="1"/>
            <p:nvPr/>
          </p:nvSpPr>
          <p:spPr>
            <a:xfrm>
              <a:off x="3149869" y="6413500"/>
              <a:ext cx="6668100" cy="386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Среди наших прямых конкурентов есть гладильная машина </a:t>
              </a:r>
              <a:r>
                <a:rPr lang="ru-RU" sz="2600" b="0" i="0" u="none" strike="noStrike" cap="none" dirty="0" err="1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Effie</a:t>
              </a: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, созданная британскими изобретателями. Машина представляет из себя тонкий шкаф высотой 128 см, который гладит вещи с помощь</a:t>
              </a:r>
              <a:r>
                <a:rPr lang="ru-RU" sz="2600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ю</a:t>
              </a: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 горячего воздуха. Стоит аппарат около 49 тыс. рублей.</a:t>
              </a:r>
              <a:endParaRPr sz="2600" b="0" i="0" u="none" strike="noStrike" cap="none" dirty="0">
                <a:solidFill>
                  <a:srgbClr val="D2DBE4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46" name="Google Shape;146;g200fbec556e_0_72"/>
            <p:cNvSpPr txBox="1"/>
            <p:nvPr/>
          </p:nvSpPr>
          <p:spPr>
            <a:xfrm>
              <a:off x="9177451" y="2971106"/>
              <a:ext cx="2769600" cy="210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1333F"/>
                </a:buClr>
                <a:buSzPts val="13000"/>
                <a:buFont typeface="Maven Pro Medium"/>
                <a:buNone/>
              </a:pPr>
              <a:r>
                <a:rPr lang="ru-RU" sz="13000" b="0" i="0" u="none" strike="noStrike" cap="none" dirty="0">
                  <a:solidFill>
                    <a:srgbClr val="31333F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.01</a:t>
              </a:r>
              <a:endParaRPr dirty="0"/>
            </a:p>
          </p:txBody>
        </p:sp>
        <p:sp>
          <p:nvSpPr>
            <p:cNvPr id="147" name="Google Shape;147;g200fbec556e_0_72"/>
            <p:cNvSpPr txBox="1"/>
            <p:nvPr/>
          </p:nvSpPr>
          <p:spPr>
            <a:xfrm>
              <a:off x="13389626" y="4830306"/>
              <a:ext cx="5021700" cy="12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7200"/>
                <a:buFont typeface="Montserrat Light"/>
                <a:buNone/>
              </a:pPr>
              <a:r>
                <a:rPr lang="ru-RU" sz="72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LG styler</a:t>
              </a:r>
              <a:endParaRPr sz="72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48" name="Google Shape;148;g200fbec556e_0_72"/>
            <p:cNvSpPr txBox="1"/>
            <p:nvPr/>
          </p:nvSpPr>
          <p:spPr>
            <a:xfrm>
              <a:off x="13389627" y="6413500"/>
              <a:ext cx="6727200" cy="47561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2600"/>
                <a:buFont typeface="Montserrat Light"/>
                <a:buNone/>
              </a:pPr>
              <a:r>
                <a:rPr lang="ru-RU" sz="2800" b="0" i="0" u="none" strike="noStrike" dirty="0">
                  <a:solidFill>
                    <a:schemeClr val="bg2">
                      <a:lumMod val="20000"/>
                      <a:lumOff val="80000"/>
                    </a:schemeClr>
                  </a:solidFill>
                  <a:effectLst/>
                  <a:latin typeface=""/>
                  <a:cs typeface="Times New Roman" panose="02020603050405020304" pitchFamily="18" charset="0"/>
                </a:rPr>
                <a:t>Это отпаривающий шкаф, который также может осуществлять дезинфекцию и удаление запахов. Он имеет несколько режимов, включая отпаривание, глажение и освежение, а также может использоваться для ухода за аксессуарами и обувью. Он также оснащен функцией управления через мобильное приложение.</a:t>
              </a:r>
              <a:endParaRPr sz="2800" dirty="0">
                <a:solidFill>
                  <a:schemeClr val="bg2">
                    <a:lumMod val="20000"/>
                    <a:lumOff val="80000"/>
                  </a:schemeClr>
                </a:solidFill>
                <a:latin typeface=""/>
                <a:cs typeface="Times New Roman" panose="02020603050405020304" pitchFamily="18" charset="0"/>
              </a:endParaRPr>
            </a:p>
          </p:txBody>
        </p:sp>
        <p:sp>
          <p:nvSpPr>
            <p:cNvPr id="149" name="Google Shape;149;g200fbec556e_0_72"/>
            <p:cNvSpPr txBox="1"/>
            <p:nvPr/>
          </p:nvSpPr>
          <p:spPr>
            <a:xfrm>
              <a:off x="19430137" y="2971106"/>
              <a:ext cx="2769600" cy="210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1333F"/>
                </a:buClr>
                <a:buSzPts val="13000"/>
                <a:buFont typeface="Maven Pro Medium"/>
                <a:buNone/>
              </a:pPr>
              <a:r>
                <a:rPr lang="ru-RU" sz="13000" b="0" i="0" u="none" strike="noStrike" cap="none">
                  <a:solidFill>
                    <a:srgbClr val="31333F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.02</a:t>
              </a:r>
              <a:endParaRPr sz="13000" b="0" i="0" u="none" strike="noStrike" cap="none">
                <a:solidFill>
                  <a:srgbClr val="31333F"/>
                </a:solidFill>
                <a:latin typeface="Maven Pro Medium"/>
                <a:ea typeface="Maven Pro Medium"/>
                <a:cs typeface="Maven Pro Medium"/>
                <a:sym typeface="Maven Pro Medium"/>
              </a:endParaRPr>
            </a:p>
          </p:txBody>
        </p:sp>
      </p:grpSp>
      <p:sp>
        <p:nvSpPr>
          <p:cNvPr id="150" name="Google Shape;150;g200fbec556e_0_72"/>
          <p:cNvSpPr txBox="1"/>
          <p:nvPr/>
        </p:nvSpPr>
        <p:spPr>
          <a:xfrm>
            <a:off x="5289176" y="1160657"/>
            <a:ext cx="13805700" cy="21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 Light"/>
              <a:buNone/>
            </a:pPr>
            <a:r>
              <a:rPr lang="ru-RU" sz="80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ПРЯМЫЕ КОНКУРЕНТЫ</a:t>
            </a:r>
            <a:endParaRPr/>
          </a:p>
        </p:txBody>
      </p:sp>
      <p:pic>
        <p:nvPicPr>
          <p:cNvPr id="151" name="Google Shape;151;g200fbec556e_0_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389627" y="4502224"/>
            <a:ext cx="1393173" cy="1393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200fbec556e_0_7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3042264" y="4611235"/>
            <a:ext cx="1175150" cy="117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853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g200fbec556e_0_87"/>
          <p:cNvGrpSpPr/>
          <p:nvPr/>
        </p:nvGrpSpPr>
        <p:grpSpPr>
          <a:xfrm>
            <a:off x="2438400" y="3614535"/>
            <a:ext cx="19685787" cy="8839200"/>
            <a:chOff x="2438400" y="2438400"/>
            <a:chExt cx="19685787" cy="8839200"/>
          </a:xfrm>
        </p:grpSpPr>
        <p:sp>
          <p:nvSpPr>
            <p:cNvPr id="158" name="Google Shape;158;g200fbec556e_0_87"/>
            <p:cNvSpPr/>
            <p:nvPr/>
          </p:nvSpPr>
          <p:spPr>
            <a:xfrm>
              <a:off x="2438400" y="2438400"/>
              <a:ext cx="6229500" cy="8839200"/>
            </a:xfrm>
            <a:prstGeom prst="roundRect">
              <a:avLst>
                <a:gd name="adj" fmla="val 3496"/>
              </a:avLst>
            </a:prstGeom>
            <a:solidFill>
              <a:srgbClr val="31333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9" name="Google Shape;159;g200fbec556e_0_87"/>
            <p:cNvSpPr txBox="1"/>
            <p:nvPr/>
          </p:nvSpPr>
          <p:spPr>
            <a:xfrm>
              <a:off x="3042264" y="4991889"/>
              <a:ext cx="47055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lang="ru-RU" sz="51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Утюги</a:t>
              </a:r>
              <a:endParaRPr/>
            </a:p>
          </p:txBody>
        </p:sp>
        <p:sp>
          <p:nvSpPr>
            <p:cNvPr id="160" name="Google Shape;160;g200fbec556e_0_87"/>
            <p:cNvSpPr txBox="1"/>
            <p:nvPr/>
          </p:nvSpPr>
          <p:spPr>
            <a:xfrm>
              <a:off x="3149869" y="6413500"/>
              <a:ext cx="4984500" cy="39436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Эти устройства есть почти у каждого дома. Это недорогой, доступный и компактный прибор, но при этом у него есть большие минусы, люди тратят на глажение очень много времени и сил.</a:t>
              </a:r>
              <a:endParaRPr dirty="0"/>
            </a:p>
          </p:txBody>
        </p:sp>
        <p:sp>
          <p:nvSpPr>
            <p:cNvPr id="161" name="Google Shape;161;g200fbec556e_0_87"/>
            <p:cNvSpPr txBox="1"/>
            <p:nvPr/>
          </p:nvSpPr>
          <p:spPr>
            <a:xfrm>
              <a:off x="6121187" y="3112512"/>
              <a:ext cx="2769600" cy="148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lang="ru-RU" sz="9000" b="0" i="0" u="none" strike="noStrike" cap="non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.01</a:t>
              </a:r>
              <a:endParaRPr/>
            </a:p>
          </p:txBody>
        </p:sp>
        <p:sp>
          <p:nvSpPr>
            <p:cNvPr id="162" name="Google Shape;162;g200fbec556e_0_87"/>
            <p:cNvSpPr/>
            <p:nvPr/>
          </p:nvSpPr>
          <p:spPr>
            <a:xfrm>
              <a:off x="9055100" y="2438400"/>
              <a:ext cx="6229500" cy="8839200"/>
            </a:xfrm>
            <a:prstGeom prst="roundRect">
              <a:avLst>
                <a:gd name="adj" fmla="val 3496"/>
              </a:avLst>
            </a:prstGeom>
            <a:solidFill>
              <a:srgbClr val="31333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3" name="Google Shape;163;g200fbec556e_0_87"/>
            <p:cNvSpPr txBox="1"/>
            <p:nvPr/>
          </p:nvSpPr>
          <p:spPr>
            <a:xfrm>
              <a:off x="9658964" y="4991889"/>
              <a:ext cx="50217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lang="ru-RU" sz="51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Отпариватели</a:t>
              </a:r>
              <a:endParaRPr/>
            </a:p>
          </p:txBody>
        </p:sp>
        <p:sp>
          <p:nvSpPr>
            <p:cNvPr id="164" name="Google Shape;164;g200fbec556e_0_87"/>
            <p:cNvSpPr txBox="1"/>
            <p:nvPr/>
          </p:nvSpPr>
          <p:spPr>
            <a:xfrm>
              <a:off x="9766569" y="6413500"/>
              <a:ext cx="4984500" cy="39436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 dirty="0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Возможности отпаривателя чуть меньше чем у утюга, с его помощью сложнее гладить большие вещи. При этом отпариватель лучше и быстрее справляется с глажением обычной одежды, но стоит дороже.</a:t>
              </a:r>
              <a:endParaRPr dirty="0"/>
            </a:p>
          </p:txBody>
        </p:sp>
        <p:sp>
          <p:nvSpPr>
            <p:cNvPr id="165" name="Google Shape;165;g200fbec556e_0_87"/>
            <p:cNvSpPr txBox="1"/>
            <p:nvPr/>
          </p:nvSpPr>
          <p:spPr>
            <a:xfrm>
              <a:off x="12712487" y="3112512"/>
              <a:ext cx="2769600" cy="148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lang="ru-RU" sz="9000" b="0" i="0" u="none" strike="noStrike" cap="non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.02</a:t>
              </a:r>
              <a:endParaRPr/>
            </a:p>
          </p:txBody>
        </p:sp>
        <p:sp>
          <p:nvSpPr>
            <p:cNvPr id="166" name="Google Shape;166;g200fbec556e_0_87"/>
            <p:cNvSpPr/>
            <p:nvPr/>
          </p:nvSpPr>
          <p:spPr>
            <a:xfrm>
              <a:off x="15671800" y="2438400"/>
              <a:ext cx="6229500" cy="8839200"/>
            </a:xfrm>
            <a:prstGeom prst="roundRect">
              <a:avLst>
                <a:gd name="adj" fmla="val 3496"/>
              </a:avLst>
            </a:prstGeom>
            <a:solidFill>
              <a:srgbClr val="31333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endParaRPr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7" name="Google Shape;167;g200fbec556e_0_87"/>
            <p:cNvSpPr txBox="1"/>
            <p:nvPr/>
          </p:nvSpPr>
          <p:spPr>
            <a:xfrm>
              <a:off x="16275663" y="4991889"/>
              <a:ext cx="5021700" cy="8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100"/>
                <a:buFont typeface="Montserrat Light"/>
                <a:buNone/>
              </a:pPr>
              <a:r>
                <a:rPr lang="ru-RU" sz="5100" b="0" i="0" u="none" strike="noStrike" cap="none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Пресс</a:t>
              </a:r>
              <a:endParaRPr sz="51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68" name="Google Shape;168;g200fbec556e_0_87"/>
            <p:cNvSpPr txBox="1"/>
            <p:nvPr/>
          </p:nvSpPr>
          <p:spPr>
            <a:xfrm>
              <a:off x="16383269" y="6413500"/>
              <a:ext cx="4984500" cy="386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2DBE4"/>
                </a:buClr>
                <a:buSzPts val="2600"/>
                <a:buFont typeface="Montserrat Light"/>
                <a:buNone/>
              </a:pPr>
              <a:r>
                <a:rPr lang="ru-RU" sz="2600" b="0" i="0" u="none" strike="noStrike" cap="none">
                  <a:solidFill>
                    <a:srgbClr val="D2DBE4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Гладильный пресс прост в эксплуатации и требует минимум физических усилий, однако им трудно гладить вещи с большим количеством изгибов, а его стоимость выше стоимости остальных конкурентов.</a:t>
              </a:r>
              <a:endParaRPr sz="2600" b="0" i="0" u="none" strike="noStrike" cap="none">
                <a:solidFill>
                  <a:schemeClr val="accent6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69" name="Google Shape;169;g200fbec556e_0_87"/>
            <p:cNvSpPr txBox="1"/>
            <p:nvPr/>
          </p:nvSpPr>
          <p:spPr>
            <a:xfrm>
              <a:off x="19354587" y="3112512"/>
              <a:ext cx="2769600" cy="148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4853"/>
                </a:buClr>
                <a:buSzPts val="9000"/>
                <a:buFont typeface="Maven Pro Medium"/>
                <a:buNone/>
              </a:pPr>
              <a:r>
                <a:rPr lang="ru-RU" sz="9000" b="0" i="0" u="none" strike="noStrike" cap="none">
                  <a:solidFill>
                    <a:srgbClr val="464853"/>
                  </a:solidFill>
                  <a:latin typeface="Maven Pro Medium"/>
                  <a:ea typeface="Maven Pro Medium"/>
                  <a:cs typeface="Maven Pro Medium"/>
                  <a:sym typeface="Maven Pro Medium"/>
                </a:rPr>
                <a:t>.03</a:t>
              </a:r>
              <a:endParaRPr/>
            </a:p>
          </p:txBody>
        </p:sp>
      </p:grpSp>
      <p:sp>
        <p:nvSpPr>
          <p:cNvPr id="170" name="Google Shape;170;g200fbec556e_0_87"/>
          <p:cNvSpPr txBox="1"/>
          <p:nvPr/>
        </p:nvSpPr>
        <p:spPr>
          <a:xfrm>
            <a:off x="4545639" y="1194150"/>
            <a:ext cx="16333800" cy="21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 Light"/>
              <a:buNone/>
            </a:pPr>
            <a:r>
              <a:rPr lang="ru-RU" sz="80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КОСВЕННЫЕ КОНКУРЕНТЫ</a:t>
            </a:r>
            <a:endParaRPr/>
          </a:p>
        </p:txBody>
      </p:sp>
      <p:pic>
        <p:nvPicPr>
          <p:cNvPr id="171" name="Google Shape;171;g200fbec556e_0_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53057" y="4468000"/>
            <a:ext cx="1089094" cy="1089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200fbec556e_0_8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49869" y="4447659"/>
            <a:ext cx="1129775" cy="112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200fbec556e_0_8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383269" y="4535080"/>
            <a:ext cx="1042944" cy="1042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Radiance - base color">
      <a:dk1>
        <a:srgbClr val="2F313F"/>
      </a:dk1>
      <a:lt1>
        <a:srgbClr val="FFFFFF"/>
      </a:lt1>
      <a:dk2>
        <a:srgbClr val="454752"/>
      </a:dk2>
      <a:lt2>
        <a:srgbClr val="646779"/>
      </a:lt2>
      <a:accent1>
        <a:srgbClr val="635ED6"/>
      </a:accent1>
      <a:accent2>
        <a:srgbClr val="5E9EEE"/>
      </a:accent2>
      <a:accent3>
        <a:srgbClr val="635ED5"/>
      </a:accent3>
      <a:accent4>
        <a:srgbClr val="5E9EEF"/>
      </a:accent4>
      <a:accent5>
        <a:srgbClr val="D3DBE4"/>
      </a:accent5>
      <a:accent6>
        <a:srgbClr val="EDF4FD"/>
      </a:accent6>
      <a:hlink>
        <a:srgbClr val="635ED5"/>
      </a:hlink>
      <a:folHlink>
        <a:srgbClr val="5E9DE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1433</TotalTime>
  <Words>1011</Words>
  <Application>Microsoft Macintosh PowerPoint</Application>
  <PresentationFormat>Произвольный</PresentationFormat>
  <Paragraphs>135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30" baseType="lpstr">
      <vt:lpstr>Open Sans</vt:lpstr>
      <vt:lpstr>Montserrat Medium</vt:lpstr>
      <vt:lpstr>Maven Pro Medium</vt:lpstr>
      <vt:lpstr>Helvetica Neue</vt:lpstr>
      <vt:lpstr>Montserrat SemiBold</vt:lpstr>
      <vt:lpstr>Roboto</vt:lpstr>
      <vt:lpstr>Arial</vt:lpstr>
      <vt:lpstr>Helvetica Neue Light</vt:lpstr>
      <vt:lpstr>Montserrat Light</vt:lpstr>
      <vt:lpstr>Montserrat</vt:lpstr>
      <vt:lpstr>Avenir</vt:lpstr>
      <vt:lpstr>Poppins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Юрий Физиков</dc:creator>
  <cp:lastModifiedBy>Юрий Физиков</cp:lastModifiedBy>
  <cp:revision>5</cp:revision>
  <dcterms:modified xsi:type="dcterms:W3CDTF">2023-04-18T19:16:31Z</dcterms:modified>
</cp:coreProperties>
</file>